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61"/>
  </p:notesMasterIdLst>
  <p:sldIdLst>
    <p:sldId id="256" r:id="rId2"/>
    <p:sldId id="257" r:id="rId3"/>
    <p:sldId id="329" r:id="rId4"/>
    <p:sldId id="328" r:id="rId5"/>
    <p:sldId id="258" r:id="rId6"/>
    <p:sldId id="259" r:id="rId7"/>
    <p:sldId id="260" r:id="rId8"/>
    <p:sldId id="273" r:id="rId9"/>
    <p:sldId id="274" r:id="rId10"/>
    <p:sldId id="330" r:id="rId11"/>
    <p:sldId id="331" r:id="rId12"/>
    <p:sldId id="332" r:id="rId13"/>
    <p:sldId id="333" r:id="rId14"/>
    <p:sldId id="334" r:id="rId15"/>
    <p:sldId id="335" r:id="rId16"/>
    <p:sldId id="336" r:id="rId17"/>
    <p:sldId id="337" r:id="rId18"/>
    <p:sldId id="338" r:id="rId19"/>
    <p:sldId id="339" r:id="rId20"/>
    <p:sldId id="340" r:id="rId21"/>
    <p:sldId id="341" r:id="rId22"/>
    <p:sldId id="342" r:id="rId23"/>
    <p:sldId id="343" r:id="rId24"/>
    <p:sldId id="344" r:id="rId25"/>
    <p:sldId id="267" r:id="rId26"/>
    <p:sldId id="345" r:id="rId27"/>
    <p:sldId id="346" r:id="rId28"/>
    <p:sldId id="347" r:id="rId29"/>
    <p:sldId id="348" r:id="rId30"/>
    <p:sldId id="349" r:id="rId31"/>
    <p:sldId id="350" r:id="rId32"/>
    <p:sldId id="351" r:id="rId33"/>
    <p:sldId id="352" r:id="rId34"/>
    <p:sldId id="353" r:id="rId35"/>
    <p:sldId id="354" r:id="rId36"/>
    <p:sldId id="355" r:id="rId37"/>
    <p:sldId id="356" r:id="rId38"/>
    <p:sldId id="357" r:id="rId39"/>
    <p:sldId id="358" r:id="rId40"/>
    <p:sldId id="359" r:id="rId41"/>
    <p:sldId id="360" r:id="rId42"/>
    <p:sldId id="361" r:id="rId43"/>
    <p:sldId id="362" r:id="rId44"/>
    <p:sldId id="364" r:id="rId45"/>
    <p:sldId id="363" r:id="rId46"/>
    <p:sldId id="365" r:id="rId47"/>
    <p:sldId id="366" r:id="rId48"/>
    <p:sldId id="367" r:id="rId49"/>
    <p:sldId id="368" r:id="rId50"/>
    <p:sldId id="369" r:id="rId51"/>
    <p:sldId id="370" r:id="rId52"/>
    <p:sldId id="371" r:id="rId53"/>
    <p:sldId id="372" r:id="rId54"/>
    <p:sldId id="373" r:id="rId55"/>
    <p:sldId id="374" r:id="rId56"/>
    <p:sldId id="375" r:id="rId57"/>
    <p:sldId id="377" r:id="rId58"/>
    <p:sldId id="290" r:id="rId59"/>
    <p:sldId id="321" r:id="rId60"/>
  </p:sldIdLst>
  <p:sldSz cx="18288000" cy="10287000"/>
  <p:notesSz cx="6858000" cy="9144000"/>
  <p:embeddedFontLst>
    <p:embeddedFont>
      <p:font typeface="Cambria Math" panose="02040503050406030204" pitchFamily="18" charset="0"/>
      <p:regular r:id="rId6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19" autoAdjust="0"/>
    <p:restoredTop sz="94622" autoAdjust="0"/>
  </p:normalViewPr>
  <p:slideViewPr>
    <p:cSldViewPr>
      <p:cViewPr>
        <p:scale>
          <a:sx n="66" d="100"/>
          <a:sy n="66" d="100"/>
        </p:scale>
        <p:origin x="750" y="13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1FC565-0801-45F1-B992-6E6D5259CF91}" type="datetimeFigureOut">
              <a:rPr lang="vi-VN" smtClean="0"/>
              <a:t>06/12/2024</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123D20-04E9-4CA8-A51A-4EF052099DBB}" type="slidenum">
              <a:rPr lang="vi-VN" smtClean="0"/>
              <a:t>‹#›</a:t>
            </a:fld>
            <a:endParaRPr lang="vi-VN"/>
          </a:p>
        </p:txBody>
      </p:sp>
    </p:spTree>
    <p:extLst>
      <p:ext uri="{BB962C8B-B14F-4D97-AF65-F5344CB8AC3E}">
        <p14:creationId xmlns:p14="http://schemas.microsoft.com/office/powerpoint/2010/main" val="24081787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30123D20-04E9-4CA8-A51A-4EF052099DBB}" type="slidenum">
              <a:rPr lang="vi-VN" smtClean="0"/>
              <a:t>59</a:t>
            </a:fld>
            <a:endParaRPr lang="vi-VN"/>
          </a:p>
        </p:txBody>
      </p:sp>
    </p:spTree>
    <p:extLst>
      <p:ext uri="{BB962C8B-B14F-4D97-AF65-F5344CB8AC3E}">
        <p14:creationId xmlns:p14="http://schemas.microsoft.com/office/powerpoint/2010/main" val="878929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5" Type="http://schemas.openxmlformats.org/officeDocument/2006/relationships/image" Target="../media/image40.png"/><Relationship Id="rId4" Type="http://schemas.openxmlformats.org/officeDocument/2006/relationships/image" Target="../media/image3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3.jpe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7.xml"/><Relationship Id="rId5" Type="http://schemas.openxmlformats.org/officeDocument/2006/relationships/image" Target="../media/image48.png"/><Relationship Id="rId4" Type="http://schemas.openxmlformats.org/officeDocument/2006/relationships/image" Target="../media/image47.png"/></Relationships>
</file>

<file path=ppt/slides/_rels/slide5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9.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533400" y="429355"/>
            <a:ext cx="17297400" cy="9588973"/>
          </a:xfrm>
          <a:prstGeom prst="rect">
            <a:avLst/>
          </a:prstGeom>
          <a:solidFill>
            <a:srgbClr val="EFEFEF"/>
          </a:solidFill>
        </p:spPr>
        <p:txBody>
          <a:bodyPr/>
          <a:lstStyle/>
          <a:p>
            <a:endParaRPr lang="vi-VN">
              <a:latin typeface="+mj-lt"/>
            </a:endParaRPr>
          </a:p>
        </p:txBody>
      </p:sp>
      <p:sp>
        <p:nvSpPr>
          <p:cNvPr id="3" name="TextBox 3"/>
          <p:cNvSpPr txBox="1"/>
          <p:nvPr/>
        </p:nvSpPr>
        <p:spPr>
          <a:xfrm>
            <a:off x="1026627" y="981818"/>
            <a:ext cx="16230600" cy="2958374"/>
          </a:xfrm>
          <a:prstGeom prst="rect">
            <a:avLst/>
          </a:prstGeom>
        </p:spPr>
        <p:txBody>
          <a:bodyPr lIns="0" tIns="0" rIns="0" bIns="0" rtlCol="0" anchor="t">
            <a:spAutoFit/>
          </a:bodyPr>
          <a:lstStyle/>
          <a:p>
            <a:pPr algn="ctr">
              <a:lnSpc>
                <a:spcPts val="11899"/>
              </a:lnSpc>
            </a:pPr>
            <a:r>
              <a:rPr lang="en-US" sz="63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BÁO CÁO</a:t>
            </a:r>
          </a:p>
          <a:p>
            <a:pPr algn="ctr">
              <a:lnSpc>
                <a:spcPts val="11900"/>
              </a:lnSpc>
            </a:pPr>
            <a:r>
              <a:rPr lang="en-US" sz="63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 ĐỒ ÁN TỐT NGHIỆP</a:t>
            </a:r>
          </a:p>
        </p:txBody>
      </p:sp>
      <p:sp>
        <p:nvSpPr>
          <p:cNvPr id="4" name="TextBox 4"/>
          <p:cNvSpPr txBox="1"/>
          <p:nvPr/>
        </p:nvSpPr>
        <p:spPr>
          <a:xfrm>
            <a:off x="2438400" y="4942989"/>
            <a:ext cx="14818827" cy="758990"/>
          </a:xfrm>
          <a:prstGeom prst="rect">
            <a:avLst/>
          </a:prstGeom>
        </p:spPr>
        <p:txBody>
          <a:bodyPr wrap="square" lIns="0" tIns="0" rIns="0" bIns="0" rtlCol="0" anchor="t">
            <a:spAutoFit/>
          </a:bodyPr>
          <a:lstStyle/>
          <a:p>
            <a:pPr algn="ctr">
              <a:lnSpc>
                <a:spcPts val="2940"/>
              </a:lnSpc>
            </a:pPr>
            <a:r>
              <a:rPr lang="en-US" sz="3600" u="sng"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ĐỀ TÀI</a:t>
            </a:r>
            <a:r>
              <a:rPr lang="en-US" sz="36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XÂY DỰNG WEBSITE QUẢN LÝ PHÒNG TRỌ THẢO NGUYÊN</a:t>
            </a:r>
          </a:p>
          <a:p>
            <a:pPr algn="ctr">
              <a:lnSpc>
                <a:spcPts val="2940"/>
              </a:lnSpc>
            </a:pPr>
            <a:endParaRPr lang="en-US" sz="3600" dirty="0">
              <a:latin typeface="Times New Roman" panose="02020603050405020304" pitchFamily="18" charset="0"/>
              <a:cs typeface="Times New Roman" panose="02020603050405020304" pitchFamily="18" charset="0"/>
            </a:endParaRPr>
          </a:p>
        </p:txBody>
      </p:sp>
      <p:sp>
        <p:nvSpPr>
          <p:cNvPr id="5" name="TextBox 5"/>
          <p:cNvSpPr txBox="1"/>
          <p:nvPr/>
        </p:nvSpPr>
        <p:spPr>
          <a:xfrm>
            <a:off x="11049000" y="7082575"/>
            <a:ext cx="6599106" cy="2689069"/>
          </a:xfrm>
          <a:prstGeom prst="rect">
            <a:avLst/>
          </a:prstGeom>
        </p:spPr>
        <p:txBody>
          <a:bodyPr wrap="square" lIns="0" tIns="0" rIns="0" bIns="0" rtlCol="0" anchor="t">
            <a:spAutoFit/>
          </a:bodyPr>
          <a:lstStyle/>
          <a:p>
            <a:pPr algn="just">
              <a:lnSpc>
                <a:spcPct val="150000"/>
              </a:lnSpc>
            </a:pPr>
            <a:r>
              <a:rPr lang="vi-VN" sz="2600" dirty="0">
                <a:ln w="0"/>
                <a:effectLst>
                  <a:outerShdw blurRad="38100" dist="19050" dir="2700000" algn="tl" rotWithShape="0">
                    <a:schemeClr val="dk1">
                      <a:alpha val="40000"/>
                    </a:schemeClr>
                  </a:outerShdw>
                </a:effectLst>
                <a:latin typeface="+mj-lt"/>
              </a:rPr>
              <a:t>Giáo viên</a:t>
            </a:r>
            <a:r>
              <a:rPr lang="en-US" sz="2600" dirty="0">
                <a:ln w="0"/>
                <a:effectLst>
                  <a:outerShdw blurRad="38100" dist="19050" dir="2700000" algn="tl" rotWithShape="0">
                    <a:schemeClr val="dk1">
                      <a:alpha val="40000"/>
                    </a:schemeClr>
                  </a:outerShdw>
                </a:effectLst>
                <a:latin typeface="+mj-lt"/>
              </a:rPr>
              <a:t> </a:t>
            </a:r>
            <a:r>
              <a:rPr lang="en-US" sz="2600" dirty="0" err="1">
                <a:ln w="0"/>
                <a:effectLst>
                  <a:outerShdw blurRad="38100" dist="19050" dir="2700000" algn="tl" rotWithShape="0">
                    <a:schemeClr val="dk1">
                      <a:alpha val="40000"/>
                    </a:schemeClr>
                  </a:outerShdw>
                </a:effectLst>
                <a:latin typeface="+mj-lt"/>
              </a:rPr>
              <a:t>hướng</a:t>
            </a:r>
            <a:r>
              <a:rPr lang="en-US" sz="2600" dirty="0">
                <a:ln w="0"/>
                <a:effectLst>
                  <a:outerShdw blurRad="38100" dist="19050" dir="2700000" algn="tl" rotWithShape="0">
                    <a:schemeClr val="dk1">
                      <a:alpha val="40000"/>
                    </a:schemeClr>
                  </a:outerShdw>
                </a:effectLst>
                <a:latin typeface="+mj-lt"/>
              </a:rPr>
              <a:t> </a:t>
            </a:r>
            <a:r>
              <a:rPr lang="en-US" sz="2600" dirty="0" err="1">
                <a:ln w="0"/>
                <a:effectLst>
                  <a:outerShdw blurRad="38100" dist="19050" dir="2700000" algn="tl" rotWithShape="0">
                    <a:schemeClr val="dk1">
                      <a:alpha val="40000"/>
                    </a:schemeClr>
                  </a:outerShdw>
                </a:effectLst>
                <a:latin typeface="+mj-lt"/>
              </a:rPr>
              <a:t>dẫn</a:t>
            </a:r>
            <a:r>
              <a:rPr lang="en-US" sz="2600" dirty="0">
                <a:ln w="0"/>
                <a:effectLst>
                  <a:outerShdw blurRad="38100" dist="19050" dir="2700000" algn="tl" rotWithShape="0">
                    <a:schemeClr val="dk1">
                      <a:alpha val="40000"/>
                    </a:schemeClr>
                  </a:outerShdw>
                </a:effectLst>
                <a:latin typeface="+mj-lt"/>
              </a:rPr>
              <a:t>: </a:t>
            </a:r>
            <a:r>
              <a:rPr lang="en-US" sz="2600" dirty="0" err="1">
                <a:ln w="0"/>
                <a:effectLst>
                  <a:outerShdw blurRad="38100" dist="19050" dir="2700000" algn="tl" rotWithShape="0">
                    <a:schemeClr val="dk1">
                      <a:alpha val="40000"/>
                    </a:schemeClr>
                  </a:outerShdw>
                </a:effectLst>
                <a:latin typeface="+mj-lt"/>
              </a:rPr>
              <a:t>ThS.Trần</a:t>
            </a:r>
            <a:r>
              <a:rPr lang="en-US" sz="2600" dirty="0">
                <a:ln w="0"/>
                <a:effectLst>
                  <a:outerShdw blurRad="38100" dist="19050" dir="2700000" algn="tl" rotWithShape="0">
                    <a:schemeClr val="dk1">
                      <a:alpha val="40000"/>
                    </a:schemeClr>
                  </a:outerShdw>
                </a:effectLst>
                <a:latin typeface="+mj-lt"/>
              </a:rPr>
              <a:t> </a:t>
            </a:r>
            <a:r>
              <a:rPr lang="en-US" sz="2600" dirty="0" err="1">
                <a:ln w="0"/>
                <a:effectLst>
                  <a:outerShdw blurRad="38100" dist="19050" dir="2700000" algn="tl" rotWithShape="0">
                    <a:schemeClr val="dk1">
                      <a:alpha val="40000"/>
                    </a:schemeClr>
                  </a:outerShdw>
                </a:effectLst>
                <a:latin typeface="+mj-lt"/>
              </a:rPr>
              <a:t>Đình</a:t>
            </a:r>
            <a:r>
              <a:rPr lang="en-US" sz="2600" dirty="0">
                <a:ln w="0"/>
                <a:effectLst>
                  <a:outerShdw blurRad="38100" dist="19050" dir="2700000" algn="tl" rotWithShape="0">
                    <a:schemeClr val="dk1">
                      <a:alpha val="40000"/>
                    </a:schemeClr>
                  </a:outerShdw>
                </a:effectLst>
                <a:latin typeface="+mj-lt"/>
              </a:rPr>
              <a:t> V</a:t>
            </a:r>
            <a:r>
              <a:rPr lang="vi-VN" sz="2600" dirty="0" err="1">
                <a:ln w="0"/>
                <a:effectLst>
                  <a:outerShdw blurRad="38100" dist="19050" dir="2700000" algn="tl" rotWithShape="0">
                    <a:schemeClr val="dk1">
                      <a:alpha val="40000"/>
                    </a:schemeClr>
                  </a:outerShdw>
                </a:effectLst>
                <a:latin typeface="+mj-lt"/>
              </a:rPr>
              <a:t>ươ</a:t>
            </a:r>
            <a:r>
              <a:rPr lang="en-US" sz="2600" dirty="0">
                <a:ln w="0"/>
                <a:effectLst>
                  <a:outerShdw blurRad="38100" dist="19050" dir="2700000" algn="tl" rotWithShape="0">
                    <a:schemeClr val="dk1">
                      <a:alpha val="40000"/>
                    </a:schemeClr>
                  </a:outerShdw>
                </a:effectLst>
                <a:latin typeface="+mj-lt"/>
              </a:rPr>
              <a:t>ng</a:t>
            </a:r>
          </a:p>
          <a:p>
            <a:pPr algn="just">
              <a:lnSpc>
                <a:spcPct val="150000"/>
              </a:lnSpc>
            </a:pPr>
            <a:r>
              <a:rPr lang="en-US" sz="2600" dirty="0" err="1">
                <a:ln w="0"/>
                <a:effectLst>
                  <a:outerShdw blurRad="38100" dist="19050" dir="2700000" algn="tl" rotWithShape="0">
                    <a:schemeClr val="dk1">
                      <a:alpha val="40000"/>
                    </a:schemeClr>
                  </a:outerShdw>
                </a:effectLst>
                <a:latin typeface="+mj-lt"/>
              </a:rPr>
              <a:t>Sv</a:t>
            </a:r>
            <a:r>
              <a:rPr lang="en-US" sz="2600" dirty="0">
                <a:ln w="0"/>
                <a:effectLst>
                  <a:outerShdw blurRad="38100" dist="19050" dir="2700000" algn="tl" rotWithShape="0">
                    <a:schemeClr val="dk1">
                      <a:alpha val="40000"/>
                    </a:schemeClr>
                  </a:outerShdw>
                </a:effectLst>
                <a:latin typeface="+mj-lt"/>
              </a:rPr>
              <a:t> </a:t>
            </a:r>
            <a:r>
              <a:rPr lang="en-US" sz="2600" dirty="0" err="1">
                <a:ln w="0"/>
                <a:effectLst>
                  <a:outerShdw blurRad="38100" dist="19050" dir="2700000" algn="tl" rotWithShape="0">
                    <a:schemeClr val="dk1">
                      <a:alpha val="40000"/>
                    </a:schemeClr>
                  </a:outerShdw>
                </a:effectLst>
                <a:latin typeface="+mj-lt"/>
              </a:rPr>
              <a:t>thực</a:t>
            </a:r>
            <a:r>
              <a:rPr lang="en-US" sz="2600" dirty="0">
                <a:ln w="0"/>
                <a:effectLst>
                  <a:outerShdw blurRad="38100" dist="19050" dir="2700000" algn="tl" rotWithShape="0">
                    <a:schemeClr val="dk1">
                      <a:alpha val="40000"/>
                    </a:schemeClr>
                  </a:outerShdw>
                </a:effectLst>
                <a:latin typeface="+mj-lt"/>
              </a:rPr>
              <a:t> </a:t>
            </a:r>
            <a:r>
              <a:rPr lang="en-US" sz="2600" dirty="0" err="1">
                <a:ln w="0"/>
                <a:effectLst>
                  <a:outerShdw blurRad="38100" dist="19050" dir="2700000" algn="tl" rotWithShape="0">
                    <a:schemeClr val="dk1">
                      <a:alpha val="40000"/>
                    </a:schemeClr>
                  </a:outerShdw>
                </a:effectLst>
                <a:latin typeface="+mj-lt"/>
              </a:rPr>
              <a:t>hiện</a:t>
            </a:r>
            <a:r>
              <a:rPr lang="en-US" sz="2600" dirty="0">
                <a:ln w="0"/>
                <a:effectLst>
                  <a:outerShdw blurRad="38100" dist="19050" dir="2700000" algn="tl" rotWithShape="0">
                    <a:schemeClr val="dk1">
                      <a:alpha val="40000"/>
                    </a:schemeClr>
                  </a:outerShdw>
                </a:effectLst>
                <a:latin typeface="+mj-lt"/>
              </a:rPr>
              <a:t>:         </a:t>
            </a:r>
            <a:r>
              <a:rPr lang="en-US" sz="2600" dirty="0" err="1">
                <a:ln w="0"/>
                <a:effectLst>
                  <a:outerShdw blurRad="38100" dist="19050" dir="2700000" algn="tl" rotWithShape="0">
                    <a:schemeClr val="dk1">
                      <a:alpha val="40000"/>
                    </a:schemeClr>
                  </a:outerShdw>
                </a:effectLst>
                <a:latin typeface="+mj-lt"/>
              </a:rPr>
              <a:t>Nguyễn</a:t>
            </a:r>
            <a:r>
              <a:rPr lang="en-US" sz="2600" dirty="0">
                <a:ln w="0"/>
                <a:effectLst>
                  <a:outerShdw blurRad="38100" dist="19050" dir="2700000" algn="tl" rotWithShape="0">
                    <a:schemeClr val="dk1">
                      <a:alpha val="40000"/>
                    </a:schemeClr>
                  </a:outerShdw>
                </a:effectLst>
                <a:latin typeface="+mj-lt"/>
              </a:rPr>
              <a:t> </a:t>
            </a:r>
            <a:r>
              <a:rPr lang="en-US" sz="2600" dirty="0" err="1">
                <a:ln w="0"/>
                <a:effectLst>
                  <a:outerShdw blurRad="38100" dist="19050" dir="2700000" algn="tl" rotWithShape="0">
                    <a:schemeClr val="dk1">
                      <a:alpha val="40000"/>
                    </a:schemeClr>
                  </a:outerShdw>
                </a:effectLst>
                <a:latin typeface="+mj-lt"/>
              </a:rPr>
              <a:t>Thế</a:t>
            </a:r>
            <a:r>
              <a:rPr lang="en-US" sz="2600" dirty="0">
                <a:ln w="0"/>
                <a:effectLst>
                  <a:outerShdw blurRad="38100" dist="19050" dir="2700000" algn="tl" rotWithShape="0">
                    <a:schemeClr val="dk1">
                      <a:alpha val="40000"/>
                    </a:schemeClr>
                  </a:outerShdw>
                </a:effectLst>
                <a:latin typeface="+mj-lt"/>
              </a:rPr>
              <a:t> Vinh - 86098</a:t>
            </a:r>
          </a:p>
          <a:p>
            <a:pPr algn="just">
              <a:lnSpc>
                <a:spcPct val="150000"/>
              </a:lnSpc>
            </a:pPr>
            <a:r>
              <a:rPr lang="en-US" sz="2600" dirty="0">
                <a:ln w="0"/>
                <a:effectLst>
                  <a:outerShdw blurRad="38100" dist="19050" dir="2700000" algn="tl" rotWithShape="0">
                    <a:schemeClr val="dk1">
                      <a:alpha val="40000"/>
                    </a:schemeClr>
                  </a:outerShdw>
                </a:effectLst>
                <a:latin typeface="+mj-lt"/>
              </a:rPr>
              <a:t>                                </a:t>
            </a:r>
            <a:r>
              <a:rPr lang="en-US" sz="2600" dirty="0" err="1">
                <a:ln w="0"/>
                <a:effectLst>
                  <a:outerShdw blurRad="38100" dist="19050" dir="2700000" algn="tl" rotWithShape="0">
                    <a:schemeClr val="dk1">
                      <a:alpha val="40000"/>
                    </a:schemeClr>
                  </a:outerShdw>
                </a:effectLst>
                <a:latin typeface="+mj-lt"/>
              </a:rPr>
              <a:t>Nguyễn</a:t>
            </a:r>
            <a:r>
              <a:rPr lang="en-US" sz="2600" dirty="0">
                <a:ln w="0"/>
                <a:effectLst>
                  <a:outerShdw blurRad="38100" dist="19050" dir="2700000" algn="tl" rotWithShape="0">
                    <a:schemeClr val="dk1">
                      <a:alpha val="40000"/>
                    </a:schemeClr>
                  </a:outerShdw>
                </a:effectLst>
                <a:latin typeface="+mj-lt"/>
              </a:rPr>
              <a:t> </a:t>
            </a:r>
            <a:r>
              <a:rPr lang="en-US" sz="2600" dirty="0" err="1">
                <a:ln w="0"/>
                <a:effectLst>
                  <a:outerShdw blurRad="38100" dist="19050" dir="2700000" algn="tl" rotWithShape="0">
                    <a:schemeClr val="dk1">
                      <a:alpha val="40000"/>
                    </a:schemeClr>
                  </a:outerShdw>
                </a:effectLst>
                <a:latin typeface="+mj-lt"/>
              </a:rPr>
              <a:t>Ngọc</a:t>
            </a:r>
            <a:r>
              <a:rPr lang="en-US" sz="2600" dirty="0">
                <a:ln w="0"/>
                <a:effectLst>
                  <a:outerShdw blurRad="38100" dist="19050" dir="2700000" algn="tl" rotWithShape="0">
                    <a:schemeClr val="dk1">
                      <a:alpha val="40000"/>
                    </a:schemeClr>
                  </a:outerShdw>
                </a:effectLst>
                <a:latin typeface="+mj-lt"/>
              </a:rPr>
              <a:t> </a:t>
            </a:r>
            <a:r>
              <a:rPr lang="en-US" sz="2600" dirty="0" err="1">
                <a:ln w="0"/>
                <a:effectLst>
                  <a:outerShdw blurRad="38100" dist="19050" dir="2700000" algn="tl" rotWithShape="0">
                    <a:schemeClr val="dk1">
                      <a:alpha val="40000"/>
                    </a:schemeClr>
                  </a:outerShdw>
                </a:effectLst>
                <a:latin typeface="+mj-lt"/>
              </a:rPr>
              <a:t>Nguyên</a:t>
            </a:r>
            <a:r>
              <a:rPr lang="en-US" sz="2600" dirty="0">
                <a:ln w="0"/>
                <a:effectLst>
                  <a:outerShdw blurRad="38100" dist="19050" dir="2700000" algn="tl" rotWithShape="0">
                    <a:schemeClr val="dk1">
                      <a:alpha val="40000"/>
                    </a:schemeClr>
                  </a:outerShdw>
                </a:effectLst>
                <a:latin typeface="+mj-lt"/>
              </a:rPr>
              <a:t> - 87009</a:t>
            </a:r>
          </a:p>
          <a:p>
            <a:pPr algn="just">
              <a:lnSpc>
                <a:spcPct val="150000"/>
              </a:lnSpc>
            </a:pPr>
            <a:r>
              <a:rPr lang="en-US" sz="2600" dirty="0">
                <a:ln w="0"/>
                <a:effectLst>
                  <a:outerShdw blurRad="38100" dist="19050" dir="2700000" algn="tl" rotWithShape="0">
                    <a:schemeClr val="dk1">
                      <a:alpha val="40000"/>
                    </a:schemeClr>
                  </a:outerShdw>
                </a:effectLst>
                <a:latin typeface="+mj-lt"/>
              </a:rPr>
              <a:t>                                Châu Bảo Quân - 86552</a:t>
            </a:r>
          </a:p>
          <a:p>
            <a:pPr algn="r">
              <a:lnSpc>
                <a:spcPts val="2380"/>
              </a:lnSpc>
            </a:pPr>
            <a:endParaRPr lang="en-US" sz="1700" dirty="0">
              <a:solidFill>
                <a:srgbClr val="000000"/>
              </a:solidFill>
              <a:latin typeface="+mj-lt"/>
            </a:endParaRPr>
          </a:p>
        </p:txBody>
      </p:sp>
      <p:pic>
        <p:nvPicPr>
          <p:cNvPr id="7" name="Picture 6">
            <a:extLst>
              <a:ext uri="{FF2B5EF4-FFF2-40B4-BE49-F238E27FC236}">
                <a16:creationId xmlns:a16="http://schemas.microsoft.com/office/drawing/2014/main" id="{C7D5229E-4F43-3451-2FF6-74EDE9DD24CD}"/>
              </a:ext>
            </a:extLst>
          </p:cNvPr>
          <p:cNvPicPr>
            <a:picLocks noChangeAspect="1"/>
          </p:cNvPicPr>
          <p:nvPr/>
        </p:nvPicPr>
        <p:blipFill>
          <a:blip r:embed="rId2"/>
          <a:stretch>
            <a:fillRect/>
          </a:stretch>
        </p:blipFill>
        <p:spPr>
          <a:xfrm>
            <a:off x="3505201" y="6316431"/>
            <a:ext cx="3733800" cy="292813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F9D640-AF88-C39E-7E66-4CF40CF250DA}"/>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9BC51094-762F-8CA8-A597-32D3E6AC98AF}"/>
              </a:ext>
            </a:extLst>
          </p:cNvPr>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3C639D68-58C6-8CE8-4636-F5FA814F70C5}"/>
              </a:ext>
            </a:extLst>
          </p:cNvPr>
          <p:cNvSpPr txBox="1"/>
          <p:nvPr/>
        </p:nvSpPr>
        <p:spPr>
          <a:xfrm>
            <a:off x="1752600" y="3390900"/>
            <a:ext cx="15087600" cy="2872581"/>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Quản</a:t>
            </a:r>
            <a:r>
              <a:rPr lang="en-US" sz="4000" dirty="0">
                <a:solidFill>
                  <a:srgbClr val="000000"/>
                </a:solidFill>
                <a:latin typeface="+mj-lt"/>
              </a:rPr>
              <a:t> </a:t>
            </a:r>
            <a:r>
              <a:rPr lang="en-US" sz="4000" dirty="0" err="1">
                <a:solidFill>
                  <a:srgbClr val="000000"/>
                </a:solidFill>
                <a:latin typeface="+mj-lt"/>
              </a:rPr>
              <a:t>lý</a:t>
            </a:r>
            <a:r>
              <a:rPr lang="en-US" sz="4000" dirty="0">
                <a:solidFill>
                  <a:srgbClr val="000000"/>
                </a:solidFill>
                <a:latin typeface="+mj-lt"/>
              </a:rPr>
              <a:t> </a:t>
            </a:r>
            <a:r>
              <a:rPr lang="en-US" sz="4000" dirty="0" err="1">
                <a:solidFill>
                  <a:srgbClr val="000000"/>
                </a:solidFill>
                <a:latin typeface="+mj-lt"/>
              </a:rPr>
              <a:t>khu</a:t>
            </a:r>
            <a:r>
              <a:rPr lang="en-US" sz="4000" dirty="0">
                <a:solidFill>
                  <a:srgbClr val="000000"/>
                </a:solidFill>
                <a:latin typeface="+mj-lt"/>
              </a:rPr>
              <a:t> </a:t>
            </a:r>
            <a:r>
              <a:rPr lang="en-US" sz="4000" dirty="0" err="1">
                <a:solidFill>
                  <a:srgbClr val="000000"/>
                </a:solidFill>
                <a:latin typeface="+mj-lt"/>
              </a:rPr>
              <a:t>vực</a:t>
            </a:r>
            <a:r>
              <a:rPr lang="en-US" sz="4000" dirty="0">
                <a:solidFill>
                  <a:srgbClr val="000000"/>
                </a:solidFill>
                <a:latin typeface="+mj-lt"/>
              </a:rPr>
              <a:t>: </a:t>
            </a:r>
          </a:p>
          <a:p>
            <a:pPr marL="457200" indent="-457200" algn="just">
              <a:lnSpc>
                <a:spcPts val="3150"/>
              </a:lnSpc>
              <a:buFontTx/>
              <a:buChar char="-"/>
            </a:pPr>
            <a:endParaRPr lang="en-US" sz="26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effectLst/>
                <a:latin typeface="Times New Roman" panose="02020603050405020304" pitchFamily="18" charset="0"/>
                <a:ea typeface="Calibri" panose="020F0502020204030204" pitchFamily="34" charset="0"/>
              </a:rPr>
              <a:t>Tên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vực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mô</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tả</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ngày</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tạo</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vực</a:t>
            </a:r>
            <a:r>
              <a:rPr lang="en-US" sz="2800" dirty="0">
                <a:solidFill>
                  <a:srgbClr val="000000"/>
                </a:solidFill>
                <a:effectLst/>
                <a:latin typeface="Times New Roman" panose="02020603050405020304" pitchFamily="18" charset="0"/>
                <a:ea typeface="Calibri" panose="020F0502020204030204" pitchFamily="34" charset="0"/>
              </a:rPr>
              <a:t>.</a:t>
            </a:r>
          </a:p>
          <a:p>
            <a:pPr algn="just">
              <a:lnSpc>
                <a:spcPts val="3150"/>
              </a:lnSpc>
            </a:pPr>
            <a:endParaRPr lang="en-US" sz="28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a:solidFill>
                  <a:srgbClr val="000000"/>
                </a:solidFill>
                <a:latin typeface="Times New Roman" panose="02020603050405020304" pitchFamily="18" charset="0"/>
                <a:ea typeface="Calibri" panose="020F0502020204030204" pitchFamily="34" charset="0"/>
              </a:rPr>
              <a:t>Sau </a:t>
            </a:r>
            <a:r>
              <a:rPr lang="en-US" sz="2800" dirty="0" err="1">
                <a:solidFill>
                  <a:srgbClr val="000000"/>
                </a:solidFill>
                <a:latin typeface="Times New Roman" panose="02020603050405020304" pitchFamily="18" charset="0"/>
                <a:ea typeface="Calibri" panose="020F0502020204030204" pitchFamily="34" charset="0"/>
              </a:rPr>
              <a:t>khi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tạo</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thành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công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sẽ</a:t>
            </a:r>
            <a:r>
              <a:rPr lang="en-US" sz="2800" dirty="0">
                <a:solidFill>
                  <a:srgbClr val="000000"/>
                </a:solidFill>
                <a:latin typeface="Times New Roman" panose="02020603050405020304" pitchFamily="18" charset="0"/>
                <a:ea typeface="Calibri" panose="020F0502020204030204" pitchFamily="34" charset="0"/>
              </a:rPr>
              <a:t> đ</a:t>
            </a:r>
            <a:r>
              <a:rPr lang="vi-VN" sz="2800" dirty="0" err="1">
                <a:solidFill>
                  <a:srgbClr val="000000"/>
                </a:solidFill>
                <a:latin typeface="Times New Roman" panose="02020603050405020304" pitchFamily="18" charset="0"/>
                <a:ea typeface="Calibri" panose="020F0502020204030204" pitchFamily="34" charset="0"/>
              </a:rPr>
              <a:t>ược</a:t>
            </a:r>
            <a:r>
              <a:rPr lang="vi-VN" sz="2800" dirty="0">
                <a:solidFill>
                  <a:srgbClr val="000000"/>
                </a:solidFill>
                <a:latin typeface="Times New Roman" panose="02020603050405020304" pitchFamily="18" charset="0"/>
                <a:ea typeface="Calibri" panose="020F0502020204030204" pitchFamily="34" charset="0"/>
              </a:rPr>
              <a:t> quản trị viên sẽ phân bổ các phòng vào đúng khu vực tương ứng.</a:t>
            </a:r>
          </a:p>
          <a:p>
            <a:pPr algn="just">
              <a:lnSpc>
                <a:spcPts val="3150"/>
              </a:lnSpc>
            </a:pPr>
            <a:endParaRPr lang="en-US"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Quản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trị</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viên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có</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quyền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thao</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tác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a:t>
            </a:r>
            <a:r>
              <a:rPr lang="en-US" sz="2800" dirty="0" err="1">
                <a:solidFill>
                  <a:srgbClr val="000000"/>
                </a:solidFill>
                <a:effectLst/>
                <a:latin typeface="Times New Roman" panose="02020603050405020304" pitchFamily="18" charset="0"/>
                <a:ea typeface="Calibri" panose="020F0502020204030204" pitchFamily="34" charset="0"/>
              </a:rPr>
              <a:t>ác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thao</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tác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như</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thêm</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mới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chỉnh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sửa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hoặc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xóa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thông</a:t>
            </a:r>
            <a:r>
              <a:rPr lang="en-US" sz="2800" dirty="0">
                <a:solidFill>
                  <a:srgbClr val="000000"/>
                </a:solidFill>
                <a:effectLst/>
                <a:latin typeface="Times New Roman" panose="02020603050405020304" pitchFamily="18" charset="0"/>
                <a:ea typeface="Calibri" panose="020F0502020204030204" pitchFamily="34" charset="0"/>
              </a:rPr>
              <a:t> tin </a:t>
            </a:r>
            <a:r>
              <a:rPr lang="en-US" sz="2800" dirty="0" err="1">
                <a:solidFill>
                  <a:srgbClr val="000000"/>
                </a:solidFill>
                <a:effectLst/>
                <a:latin typeface="Times New Roman" panose="02020603050405020304" pitchFamily="18" charset="0"/>
                <a:ea typeface="Calibri" panose="020F0502020204030204" pitchFamily="34" charset="0"/>
              </a:rPr>
              <a:t>khu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vực</a:t>
            </a:r>
            <a:r>
              <a:rPr lang="en-US" sz="2800" dirty="0">
                <a:solidFill>
                  <a:srgbClr val="000000"/>
                </a:solidFill>
                <a:effectLst/>
                <a:latin typeface="Times New Roman" panose="02020603050405020304" pitchFamily="18" charset="0"/>
                <a:ea typeface="Calibri" panose="020F0502020204030204" pitchFamily="34" charset="0"/>
              </a:rPr>
              <a:t>.</a:t>
            </a:r>
            <a:endParaRPr lang="en-US" sz="2800" dirty="0">
              <a:solidFill>
                <a:srgbClr val="000000"/>
              </a:solidFill>
              <a:latin typeface="+mj-lt"/>
            </a:endParaRPr>
          </a:p>
        </p:txBody>
      </p:sp>
      <p:sp>
        <p:nvSpPr>
          <p:cNvPr id="6" name="TextBox 12">
            <a:extLst>
              <a:ext uri="{FF2B5EF4-FFF2-40B4-BE49-F238E27FC236}">
                <a16:creationId xmlns:a16="http://schemas.microsoft.com/office/drawing/2014/main" id="{2B03662E-3516-1975-47B4-DDE7B0A41551}"/>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3472481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86EA15-6A80-D015-1527-69234B55E8AE}"/>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883C0849-B91B-0B1E-D59B-DAF047176FE1}"/>
              </a:ext>
            </a:extLst>
          </p:cNvPr>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9D01E28D-2127-E394-4E6E-BDFF121EE930}"/>
              </a:ext>
            </a:extLst>
          </p:cNvPr>
          <p:cNvSpPr txBox="1"/>
          <p:nvPr/>
        </p:nvSpPr>
        <p:spPr>
          <a:xfrm>
            <a:off x="1752600" y="3390900"/>
            <a:ext cx="15087600" cy="2872581"/>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Quản</a:t>
            </a:r>
            <a:r>
              <a:rPr lang="en-US" sz="4000" dirty="0">
                <a:solidFill>
                  <a:srgbClr val="000000"/>
                </a:solidFill>
                <a:latin typeface="+mj-lt"/>
              </a:rPr>
              <a:t> </a:t>
            </a:r>
            <a:r>
              <a:rPr lang="en-US" sz="4000" dirty="0" err="1">
                <a:solidFill>
                  <a:srgbClr val="000000"/>
                </a:solidFill>
                <a:latin typeface="+mj-lt"/>
              </a:rPr>
              <a:t>lý</a:t>
            </a:r>
            <a:r>
              <a:rPr lang="en-US" sz="4000" dirty="0">
                <a:solidFill>
                  <a:srgbClr val="000000"/>
                </a:solidFill>
                <a:latin typeface="+mj-lt"/>
              </a:rPr>
              <a:t> c</a:t>
            </a:r>
            <a:r>
              <a:rPr lang="vi-VN" sz="4000" dirty="0">
                <a:solidFill>
                  <a:srgbClr val="000000"/>
                </a:solidFill>
                <a:latin typeface="+mj-lt"/>
              </a:rPr>
              <a:t>ơ</a:t>
            </a:r>
            <a:r>
              <a:rPr lang="en-US" sz="4000" dirty="0">
                <a:solidFill>
                  <a:srgbClr val="000000"/>
                </a:solidFill>
                <a:latin typeface="+mj-lt"/>
              </a:rPr>
              <a:t> </a:t>
            </a:r>
            <a:r>
              <a:rPr lang="en-US" sz="4000" dirty="0" err="1">
                <a:solidFill>
                  <a:srgbClr val="000000"/>
                </a:solidFill>
                <a:latin typeface="+mj-lt"/>
              </a:rPr>
              <a:t>sở</a:t>
            </a:r>
            <a:r>
              <a:rPr lang="en-US" sz="4000" dirty="0">
                <a:solidFill>
                  <a:srgbClr val="000000"/>
                </a:solidFill>
                <a:latin typeface="+mj-lt"/>
              </a:rPr>
              <a:t> </a:t>
            </a:r>
            <a:r>
              <a:rPr lang="en-US" sz="4000" dirty="0" err="1">
                <a:solidFill>
                  <a:srgbClr val="000000"/>
                </a:solidFill>
                <a:latin typeface="+mj-lt"/>
              </a:rPr>
              <a:t>vật</a:t>
            </a:r>
            <a:r>
              <a:rPr lang="en-US" sz="4000" dirty="0">
                <a:solidFill>
                  <a:srgbClr val="000000"/>
                </a:solidFill>
                <a:latin typeface="+mj-lt"/>
              </a:rPr>
              <a:t> </a:t>
            </a:r>
            <a:r>
              <a:rPr lang="en-US" sz="4000" dirty="0" err="1">
                <a:solidFill>
                  <a:srgbClr val="000000"/>
                </a:solidFill>
                <a:latin typeface="+mj-lt"/>
              </a:rPr>
              <a:t>chất</a:t>
            </a:r>
            <a:r>
              <a:rPr lang="en-US" sz="4000" dirty="0">
                <a:solidFill>
                  <a:srgbClr val="000000"/>
                </a:solidFill>
                <a:latin typeface="+mj-lt"/>
              </a:rPr>
              <a:t>: </a:t>
            </a:r>
          </a:p>
          <a:p>
            <a:pPr marL="457200" indent="-457200" algn="just">
              <a:lnSpc>
                <a:spcPts val="3150"/>
              </a:lnSpc>
              <a:buFontTx/>
              <a:buChar char="-"/>
            </a:pPr>
            <a:endParaRPr lang="en-US" sz="26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T</a:t>
            </a:r>
            <a:r>
              <a:rPr lang="en-US" sz="2800" dirty="0" err="1">
                <a:solidFill>
                  <a:srgbClr val="000000"/>
                </a:solidFill>
                <a:effectLst/>
                <a:latin typeface="Times New Roman" panose="02020603050405020304" pitchFamily="18" charset="0"/>
                <a:ea typeface="Calibri" panose="020F0502020204030204" pitchFamily="34" charset="0"/>
              </a:rPr>
              <a:t>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thiết</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bị</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giá</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số</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lượng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ngày</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tạo</a:t>
            </a:r>
            <a:r>
              <a:rPr lang="en-US" sz="2800" dirty="0">
                <a:solidFill>
                  <a:srgbClr val="000000"/>
                </a:solidFill>
                <a:effectLst/>
                <a:latin typeface="Times New Roman" panose="02020603050405020304" pitchFamily="18" charset="0"/>
                <a:ea typeface="Calibri" panose="020F0502020204030204" pitchFamily="34" charset="0"/>
              </a:rPr>
              <a:t>.</a:t>
            </a:r>
          </a:p>
          <a:p>
            <a:pPr marL="457200" indent="-457200" algn="just">
              <a:lnSpc>
                <a:spcPts val="3150"/>
              </a:lnSpc>
              <a:buFont typeface="Wingdings" panose="05000000000000000000" pitchFamily="2" charset="2"/>
              <a:buChar char="v"/>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a:solidFill>
                  <a:srgbClr val="000000"/>
                </a:solidFill>
                <a:latin typeface="Times New Roman" panose="02020603050405020304" pitchFamily="18" charset="0"/>
                <a:ea typeface="Calibri" panose="020F0502020204030204" pitchFamily="34" charset="0"/>
              </a:rPr>
              <a:t>Sau </a:t>
            </a:r>
            <a:r>
              <a:rPr lang="en-US" sz="2800" dirty="0" err="1">
                <a:solidFill>
                  <a:srgbClr val="000000"/>
                </a:solidFill>
                <a:latin typeface="Times New Roman" panose="02020603050405020304" pitchFamily="18" charset="0"/>
                <a:ea typeface="Calibri" panose="020F0502020204030204" pitchFamily="34" charset="0"/>
              </a:rPr>
              <a:t>khi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tạo</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thành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công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sẽ</a:t>
            </a:r>
            <a:r>
              <a:rPr lang="en-US" sz="2800" dirty="0">
                <a:solidFill>
                  <a:srgbClr val="000000"/>
                </a:solidFill>
                <a:latin typeface="Times New Roman" panose="02020603050405020304" pitchFamily="18" charset="0"/>
                <a:ea typeface="Calibri" panose="020F0502020204030204" pitchFamily="34" charset="0"/>
              </a:rPr>
              <a:t> đ</a:t>
            </a:r>
            <a:r>
              <a:rPr lang="vi-VN" sz="2800" dirty="0" err="1">
                <a:solidFill>
                  <a:srgbClr val="000000"/>
                </a:solidFill>
                <a:latin typeface="Times New Roman" panose="02020603050405020304" pitchFamily="18" charset="0"/>
                <a:ea typeface="Calibri" panose="020F0502020204030204" pitchFamily="34" charset="0"/>
              </a:rPr>
              <a:t>ược</a:t>
            </a:r>
            <a:r>
              <a:rPr lang="vi-VN" sz="2800" dirty="0">
                <a:solidFill>
                  <a:srgbClr val="000000"/>
                </a:solidFill>
                <a:latin typeface="Times New Roman" panose="02020603050405020304" pitchFamily="18" charset="0"/>
                <a:ea typeface="Calibri" panose="020F0502020204030204" pitchFamily="34" charset="0"/>
              </a:rPr>
              <a:t> quản trị viên phân bổ vào các phòng phù hợp để phục vụ khách thuê.</a:t>
            </a:r>
          </a:p>
          <a:p>
            <a:pPr algn="just">
              <a:lnSpc>
                <a:spcPts val="3150"/>
              </a:lnSpc>
            </a:pPr>
            <a:endParaRPr lang="en-US"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err="1">
                <a:solidFill>
                  <a:srgbClr val="000000"/>
                </a:solidFill>
                <a:effectLst/>
                <a:latin typeface="Times New Roman" panose="02020603050405020304" pitchFamily="18" charset="0"/>
                <a:ea typeface="Calibri" panose="020F0502020204030204" pitchFamily="34" charset="0"/>
              </a:rPr>
              <a:t>Quản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trị</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viên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có</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quyền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thêm</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mới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chỉnh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sửa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hoặc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xóa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các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cơ</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sở</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vật</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chất</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theo</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cầu</a:t>
            </a:r>
            <a:r>
              <a:rPr lang="en-US" sz="2800" dirty="0">
                <a:solidFill>
                  <a:srgbClr val="000000"/>
                </a:solidFill>
                <a:effectLst/>
                <a:latin typeface="Times New Roman" panose="02020603050405020304" pitchFamily="18" charset="0"/>
                <a:ea typeface="Calibri" panose="020F0502020204030204" pitchFamily="34" charset="0"/>
              </a:rPr>
              <a:t>.</a:t>
            </a:r>
            <a:endParaRPr lang="en-US" sz="2800" dirty="0">
              <a:solidFill>
                <a:srgbClr val="000000"/>
              </a:solidFill>
              <a:latin typeface="+mj-lt"/>
            </a:endParaRPr>
          </a:p>
        </p:txBody>
      </p:sp>
      <p:sp>
        <p:nvSpPr>
          <p:cNvPr id="6" name="TextBox 12">
            <a:extLst>
              <a:ext uri="{FF2B5EF4-FFF2-40B4-BE49-F238E27FC236}">
                <a16:creationId xmlns:a16="http://schemas.microsoft.com/office/drawing/2014/main" id="{153D7209-64A2-B525-A2D7-2D36523790A5}"/>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1963780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D9CE54-4E70-1142-DBC0-8EBBD61898B5}"/>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236140A9-A72C-B993-D11B-E6386499A028}"/>
              </a:ext>
            </a:extLst>
          </p:cNvPr>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9B90988C-5056-99C6-0607-F9F5BB3C7AAC}"/>
              </a:ext>
            </a:extLst>
          </p:cNvPr>
          <p:cNvSpPr txBox="1"/>
          <p:nvPr/>
        </p:nvSpPr>
        <p:spPr>
          <a:xfrm>
            <a:off x="1752600" y="3390900"/>
            <a:ext cx="15087600" cy="2872581"/>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Quản</a:t>
            </a:r>
            <a:r>
              <a:rPr lang="en-US" sz="4000" dirty="0">
                <a:solidFill>
                  <a:srgbClr val="000000"/>
                </a:solidFill>
                <a:latin typeface="+mj-lt"/>
              </a:rPr>
              <a:t> </a:t>
            </a:r>
            <a:r>
              <a:rPr lang="en-US" sz="4000" dirty="0" err="1">
                <a:solidFill>
                  <a:srgbClr val="000000"/>
                </a:solidFill>
                <a:latin typeface="+mj-lt"/>
              </a:rPr>
              <a:t>lý</a:t>
            </a:r>
            <a:r>
              <a:rPr lang="en-US" sz="4000" dirty="0">
                <a:solidFill>
                  <a:srgbClr val="000000"/>
                </a:solidFill>
                <a:latin typeface="+mj-lt"/>
              </a:rPr>
              <a:t> </a:t>
            </a:r>
            <a:r>
              <a:rPr lang="en-US" sz="4000" dirty="0" err="1">
                <a:solidFill>
                  <a:srgbClr val="000000"/>
                </a:solidFill>
                <a:latin typeface="+mj-lt"/>
              </a:rPr>
              <a:t>bảng</a:t>
            </a:r>
            <a:r>
              <a:rPr lang="en-US" sz="4000" dirty="0">
                <a:solidFill>
                  <a:srgbClr val="000000"/>
                </a:solidFill>
                <a:latin typeface="+mj-lt"/>
              </a:rPr>
              <a:t> </a:t>
            </a:r>
            <a:r>
              <a:rPr lang="en-US" sz="4000" dirty="0" err="1">
                <a:solidFill>
                  <a:srgbClr val="000000"/>
                </a:solidFill>
                <a:latin typeface="+mj-lt"/>
              </a:rPr>
              <a:t>giá</a:t>
            </a:r>
            <a:r>
              <a:rPr lang="en-US" sz="4000" dirty="0">
                <a:solidFill>
                  <a:srgbClr val="000000"/>
                </a:solidFill>
                <a:latin typeface="+mj-lt"/>
              </a:rPr>
              <a:t>: </a:t>
            </a:r>
          </a:p>
          <a:p>
            <a:pPr marL="457200" indent="-457200" algn="just">
              <a:lnSpc>
                <a:spcPts val="3150"/>
              </a:lnSpc>
              <a:buFontTx/>
              <a:buChar char="-"/>
            </a:pPr>
            <a:endParaRPr lang="en-US" sz="28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T</a:t>
            </a:r>
            <a:r>
              <a:rPr lang="en-US" sz="2800" dirty="0" err="1">
                <a:solidFill>
                  <a:srgbClr val="000000"/>
                </a:solidFill>
                <a:effectLst/>
                <a:latin typeface="Times New Roman" panose="02020603050405020304" pitchFamily="18" charset="0"/>
                <a:ea typeface="Calibri" panose="020F0502020204030204" pitchFamily="34" charset="0"/>
              </a:rPr>
              <a:t>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loại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giá</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giá</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thuê</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ngày</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bắt</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đầu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áp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dụng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ngày</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kết</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thúc</a:t>
            </a:r>
            <a:r>
              <a:rPr lang="en-US" sz="1800" dirty="0">
                <a:solidFill>
                  <a:srgbClr val="000000"/>
                </a:solidFill>
                <a:effectLst/>
                <a:latin typeface="Times New Roman" panose="02020603050405020304" pitchFamily="18" charset="0"/>
                <a:ea typeface="Calibri" panose="020F0502020204030204" pitchFamily="34" charset="0"/>
              </a:rPr>
              <a:t>.</a:t>
            </a: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a:solidFill>
                  <a:srgbClr val="000000"/>
                </a:solidFill>
                <a:latin typeface="Times New Roman" panose="02020603050405020304" pitchFamily="18" charset="0"/>
                <a:ea typeface="Calibri" panose="020F0502020204030204" pitchFamily="34" charset="0"/>
              </a:rPr>
              <a:t>Sau </a:t>
            </a:r>
            <a:r>
              <a:rPr lang="en-US" sz="2800" dirty="0" err="1">
                <a:solidFill>
                  <a:srgbClr val="000000"/>
                </a:solidFill>
                <a:latin typeface="Times New Roman" panose="02020603050405020304" pitchFamily="18" charset="0"/>
                <a:ea typeface="Calibri" panose="020F0502020204030204" pitchFamily="34" charset="0"/>
              </a:rPr>
              <a:t>khi</a:t>
            </a:r>
            <a:r>
              <a:rPr lang="vi-VN" sz="2800" dirty="0">
                <a:solidFill>
                  <a:srgbClr val="000000"/>
                </a:solidFill>
                <a:latin typeface="Times New Roman" panose="02020603050405020304" pitchFamily="18" charset="0"/>
                <a:ea typeface="Calibri" panose="020F0502020204030204" pitchFamily="34" charset="0"/>
              </a:rPr>
              <a:t> hoàn tất việc tạo mới sẽ được áp dùng cho từng phòng phù hợp.</a:t>
            </a:r>
          </a:p>
          <a:p>
            <a:pPr algn="just">
              <a:lnSpc>
                <a:spcPts val="3150"/>
              </a:lnSpc>
            </a:pPr>
            <a:endParaRPr lang="en-US"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err="1">
                <a:solidFill>
                  <a:srgbClr val="000000"/>
                </a:solidFill>
                <a:effectLst/>
                <a:latin typeface="Times New Roman" panose="02020603050405020304" pitchFamily="18" charset="0"/>
                <a:ea typeface="Calibri" panose="020F0502020204030204" pitchFamily="34" charset="0"/>
              </a:rPr>
              <a:t>Quản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trị</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viên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có</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quyền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thêm</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mới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chỉnh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sửa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hoặc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xóa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thông</a:t>
            </a:r>
            <a:r>
              <a:rPr lang="en-US" sz="2800" dirty="0">
                <a:solidFill>
                  <a:srgbClr val="000000"/>
                </a:solidFill>
                <a:effectLst/>
                <a:latin typeface="Times New Roman" panose="02020603050405020304" pitchFamily="18" charset="0"/>
                <a:ea typeface="Calibri" panose="020F0502020204030204" pitchFamily="34" charset="0"/>
              </a:rPr>
              <a:t> tin </a:t>
            </a:r>
            <a:r>
              <a:rPr lang="en-US" sz="2800" dirty="0" err="1">
                <a:solidFill>
                  <a:srgbClr val="000000"/>
                </a:solidFill>
                <a:effectLst/>
                <a:latin typeface="Times New Roman" panose="02020603050405020304" pitchFamily="18" charset="0"/>
                <a:ea typeface="Calibri" panose="020F0502020204030204" pitchFamily="34" charset="0"/>
              </a:rPr>
              <a:t>về</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giá</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phòng</a:t>
            </a:r>
            <a:r>
              <a:rPr lang="en-US" sz="2800" dirty="0">
                <a:solidFill>
                  <a:srgbClr val="000000"/>
                </a:solidFill>
                <a:effectLst/>
                <a:latin typeface="Times New Roman" panose="02020603050405020304" pitchFamily="18" charset="0"/>
                <a:ea typeface="Calibri" panose="020F0502020204030204" pitchFamily="34" charset="0"/>
              </a:rPr>
              <a:t>.</a:t>
            </a:r>
            <a:endParaRPr lang="en-US" sz="2800" dirty="0">
              <a:solidFill>
                <a:srgbClr val="000000"/>
              </a:solidFill>
              <a:latin typeface="+mj-lt"/>
            </a:endParaRPr>
          </a:p>
        </p:txBody>
      </p:sp>
      <p:sp>
        <p:nvSpPr>
          <p:cNvPr id="6" name="TextBox 12">
            <a:extLst>
              <a:ext uri="{FF2B5EF4-FFF2-40B4-BE49-F238E27FC236}">
                <a16:creationId xmlns:a16="http://schemas.microsoft.com/office/drawing/2014/main" id="{C77E4E27-644E-8ECB-8696-157DF2F641DF}"/>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13451827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E09A7C-86C9-B2BE-EABD-FE751330C313}"/>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6E779CCB-75F3-B83B-72E9-47F1E2E5CA08}"/>
              </a:ext>
            </a:extLst>
          </p:cNvPr>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923B11C3-7F4D-8997-D626-236714F7C5BE}"/>
              </a:ext>
            </a:extLst>
          </p:cNvPr>
          <p:cNvSpPr txBox="1"/>
          <p:nvPr/>
        </p:nvSpPr>
        <p:spPr>
          <a:xfrm>
            <a:off x="1752600" y="3390900"/>
            <a:ext cx="15087600" cy="3693319"/>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Quản</a:t>
            </a:r>
            <a:r>
              <a:rPr lang="en-US" sz="4000" dirty="0">
                <a:solidFill>
                  <a:srgbClr val="000000"/>
                </a:solidFill>
                <a:latin typeface="+mj-lt"/>
              </a:rPr>
              <a:t> </a:t>
            </a:r>
            <a:r>
              <a:rPr lang="en-US" sz="4000" dirty="0" err="1">
                <a:solidFill>
                  <a:srgbClr val="000000"/>
                </a:solidFill>
                <a:latin typeface="+mj-lt"/>
              </a:rPr>
              <a:t>lý</a:t>
            </a:r>
            <a:r>
              <a:rPr lang="en-US" sz="4000" dirty="0">
                <a:solidFill>
                  <a:srgbClr val="000000"/>
                </a:solidFill>
                <a:latin typeface="+mj-lt"/>
              </a:rPr>
              <a:t> </a:t>
            </a:r>
            <a:r>
              <a:rPr lang="en-US" sz="4000" dirty="0" err="1">
                <a:solidFill>
                  <a:srgbClr val="000000"/>
                </a:solidFill>
                <a:latin typeface="+mj-lt"/>
              </a:rPr>
              <a:t>thông</a:t>
            </a:r>
            <a:r>
              <a:rPr lang="en-US" sz="4000" dirty="0">
                <a:solidFill>
                  <a:srgbClr val="000000"/>
                </a:solidFill>
                <a:latin typeface="+mj-lt"/>
              </a:rPr>
              <a:t> tin </a:t>
            </a:r>
            <a:r>
              <a:rPr lang="en-US" sz="4000" dirty="0" err="1">
                <a:solidFill>
                  <a:srgbClr val="000000"/>
                </a:solidFill>
                <a:latin typeface="+mj-lt"/>
              </a:rPr>
              <a:t>khách</a:t>
            </a:r>
            <a:r>
              <a:rPr lang="en-US" sz="4000" dirty="0">
                <a:solidFill>
                  <a:srgbClr val="000000"/>
                </a:solidFill>
                <a:latin typeface="+mj-lt"/>
              </a:rPr>
              <a:t> </a:t>
            </a:r>
            <a:r>
              <a:rPr lang="en-US" sz="4000" dirty="0" err="1">
                <a:solidFill>
                  <a:srgbClr val="000000"/>
                </a:solidFill>
                <a:latin typeface="+mj-lt"/>
              </a:rPr>
              <a:t>thuê</a:t>
            </a:r>
            <a:r>
              <a:rPr lang="en-US" sz="4000" dirty="0">
                <a:solidFill>
                  <a:srgbClr val="000000"/>
                </a:solidFill>
                <a:latin typeface="+mj-lt"/>
              </a:rPr>
              <a:t>: </a:t>
            </a:r>
          </a:p>
          <a:p>
            <a:pPr marL="457200" indent="-457200" algn="just">
              <a:lnSpc>
                <a:spcPts val="3150"/>
              </a:lnSpc>
              <a:buFontTx/>
              <a:buChar char="-"/>
            </a:pPr>
            <a:endParaRPr lang="en-US" sz="28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T</a:t>
            </a:r>
            <a:r>
              <a:rPr lang="en-US" sz="2800" dirty="0" err="1">
                <a:solidFill>
                  <a:srgbClr val="000000"/>
                </a:solidFill>
                <a:effectLst/>
                <a:latin typeface="Times New Roman" panose="02020603050405020304" pitchFamily="18" charset="0"/>
                <a:ea typeface="Calibri" panose="020F0502020204030204" pitchFamily="34" charset="0"/>
              </a:rPr>
              <a:t>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khách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hàng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căn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cước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công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dân</a:t>
            </a:r>
            <a:r>
              <a:rPr lang="en-US" sz="2800" dirty="0">
                <a:solidFill>
                  <a:srgbClr val="000000"/>
                </a:solidFill>
                <a:effectLst/>
                <a:latin typeface="Times New Roman" panose="02020603050405020304" pitchFamily="18" charset="0"/>
                <a:ea typeface="Calibri" panose="020F0502020204030204" pitchFamily="34" charset="0"/>
              </a:rPr>
              <a:t> (CCCD), </a:t>
            </a:r>
            <a:r>
              <a:rPr lang="en-US" sz="2800" dirty="0" err="1">
                <a:solidFill>
                  <a:srgbClr val="000000"/>
                </a:solidFill>
                <a:effectLst/>
                <a:latin typeface="Times New Roman" panose="02020603050405020304" pitchFamily="18" charset="0"/>
                <a:ea typeface="Calibri" panose="020F0502020204030204" pitchFamily="34" charset="0"/>
              </a:rPr>
              <a:t>ngày</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được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cấp</a:t>
            </a:r>
            <a:r>
              <a:rPr lang="en-US" sz="2800" dirty="0">
                <a:solidFill>
                  <a:srgbClr val="000000"/>
                </a:solidFill>
                <a:effectLst/>
                <a:latin typeface="Times New Roman" panose="02020603050405020304" pitchFamily="18" charset="0"/>
                <a:ea typeface="Calibri" panose="020F0502020204030204" pitchFamily="34" charset="0"/>
              </a:rPr>
              <a:t>, 2 </a:t>
            </a:r>
            <a:r>
              <a:rPr lang="en-US" sz="2800" dirty="0" err="1">
                <a:solidFill>
                  <a:srgbClr val="000000"/>
                </a:solidFill>
                <a:effectLst/>
                <a:latin typeface="Times New Roman" panose="02020603050405020304" pitchFamily="18" charset="0"/>
                <a:ea typeface="Calibri" panose="020F0502020204030204" pitchFamily="34" charset="0"/>
              </a:rPr>
              <a:t>tấm</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ảnh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chụp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mặt</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trước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mặt</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sau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của</a:t>
            </a:r>
            <a:r>
              <a:rPr lang="en-US" sz="2800" dirty="0">
                <a:solidFill>
                  <a:srgbClr val="000000"/>
                </a:solidFill>
                <a:effectLst/>
                <a:latin typeface="Times New Roman" panose="02020603050405020304" pitchFamily="18" charset="0"/>
                <a:ea typeface="Calibri" panose="020F0502020204030204" pitchFamily="34" charset="0"/>
              </a:rPr>
              <a:t> CCCD, </a:t>
            </a:r>
            <a:r>
              <a:rPr lang="en-US" sz="2800" dirty="0" err="1">
                <a:solidFill>
                  <a:srgbClr val="000000"/>
                </a:solidFill>
                <a:effectLst/>
                <a:latin typeface="Times New Roman" panose="02020603050405020304" pitchFamily="18" charset="0"/>
                <a:ea typeface="Calibri" panose="020F0502020204030204" pitchFamily="34" charset="0"/>
              </a:rPr>
              <a:t>sdt</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giới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tính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địa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chỉ</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ngày</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sinh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nghề</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nghiệp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ngoài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ra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phòng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thuê</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ngày</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vào</a:t>
            </a:r>
            <a:r>
              <a:rPr lang="en-US" sz="2800" dirty="0">
                <a:solidFill>
                  <a:srgbClr val="000000"/>
                </a:solidFill>
                <a:effectLst/>
                <a:latin typeface="Times New Roman" panose="02020603050405020304" pitchFamily="18" charset="0"/>
                <a:ea typeface="Calibri" panose="020F0502020204030204" pitchFamily="34" charset="0"/>
              </a:rPr>
              <a:t> ở.</a:t>
            </a: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vi-VN" sz="2800" dirty="0">
                <a:solidFill>
                  <a:srgbClr val="000000"/>
                </a:solidFill>
                <a:latin typeface="Times New Roman" panose="02020603050405020304" pitchFamily="18" charset="0"/>
                <a:ea typeface="Calibri" panose="020F0502020204030204" pitchFamily="34" charset="0"/>
              </a:rPr>
              <a:t>Đảm bảo dữ liệu khách thuê luôn được cập nhật chính xác và hỗ trợ tối ưu cho việc theo dõi và xử lý các tình huống liên quan đến hợp đồng và phòng trọ.</a:t>
            </a:r>
          </a:p>
          <a:p>
            <a:pPr algn="just">
              <a:lnSpc>
                <a:spcPts val="3150"/>
              </a:lnSpc>
            </a:pPr>
            <a:endParaRPr lang="en-US"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C</a:t>
            </a:r>
            <a:r>
              <a:rPr lang="en-US" sz="2800" dirty="0" err="1">
                <a:solidFill>
                  <a:srgbClr val="000000"/>
                </a:solidFill>
                <a:effectLst/>
                <a:latin typeface="Times New Roman" panose="02020603050405020304" pitchFamily="18" charset="0"/>
                <a:ea typeface="Calibri" panose="020F0502020204030204" pitchFamily="34" charset="0"/>
              </a:rPr>
              <a:t>hủ</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trọ</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có</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toàn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quyền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quản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lý</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chỉnh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sửa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hoặc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xóa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các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thông</a:t>
            </a:r>
            <a:r>
              <a:rPr lang="en-US" sz="2800" dirty="0">
                <a:solidFill>
                  <a:srgbClr val="000000"/>
                </a:solidFill>
                <a:effectLst/>
                <a:latin typeface="Times New Roman" panose="02020603050405020304" pitchFamily="18" charset="0"/>
                <a:ea typeface="Calibri" panose="020F0502020204030204" pitchFamily="34" charset="0"/>
              </a:rPr>
              <a:t> tin </a:t>
            </a:r>
            <a:r>
              <a:rPr lang="en-US" sz="2800" dirty="0" err="1">
                <a:solidFill>
                  <a:srgbClr val="000000"/>
                </a:solidFill>
                <a:effectLst/>
                <a:latin typeface="Times New Roman" panose="02020603050405020304" pitchFamily="18" charset="0"/>
                <a:ea typeface="Calibri" panose="020F0502020204030204" pitchFamily="34" charset="0"/>
              </a:rPr>
              <a:t>liên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quan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đến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khách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thuê</a:t>
            </a:r>
            <a:r>
              <a:rPr lang="en-US" sz="2800" dirty="0">
                <a:solidFill>
                  <a:srgbClr val="000000"/>
                </a:solidFill>
                <a:effectLst/>
                <a:latin typeface="Times New Roman" panose="02020603050405020304" pitchFamily="18" charset="0"/>
                <a:ea typeface="Calibri" panose="020F0502020204030204" pitchFamily="34" charset="0"/>
              </a:rPr>
              <a:t>.</a:t>
            </a:r>
            <a:endParaRPr lang="en-US" sz="2800" dirty="0">
              <a:solidFill>
                <a:srgbClr val="000000"/>
              </a:solidFill>
              <a:latin typeface="+mj-lt"/>
            </a:endParaRPr>
          </a:p>
        </p:txBody>
      </p:sp>
      <p:sp>
        <p:nvSpPr>
          <p:cNvPr id="6" name="TextBox 12">
            <a:extLst>
              <a:ext uri="{FF2B5EF4-FFF2-40B4-BE49-F238E27FC236}">
                <a16:creationId xmlns:a16="http://schemas.microsoft.com/office/drawing/2014/main" id="{1121893A-AC2E-D3E2-2E8E-8C1A45B05055}"/>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9040153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888A78-E9CA-5A67-B91F-7F2B0A075FDF}"/>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897B2C38-6D77-EED8-E171-7B45D807CB19}"/>
              </a:ext>
            </a:extLst>
          </p:cNvPr>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1D8719D1-016A-27A0-FA0D-3458C1C6FAD9}"/>
              </a:ext>
            </a:extLst>
          </p:cNvPr>
          <p:cNvSpPr txBox="1"/>
          <p:nvPr/>
        </p:nvSpPr>
        <p:spPr>
          <a:xfrm>
            <a:off x="1752600" y="3390900"/>
            <a:ext cx="15087600" cy="3693319"/>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Quản</a:t>
            </a:r>
            <a:r>
              <a:rPr lang="en-US" sz="4000" dirty="0">
                <a:solidFill>
                  <a:srgbClr val="000000"/>
                </a:solidFill>
                <a:latin typeface="+mj-lt"/>
              </a:rPr>
              <a:t> </a:t>
            </a:r>
            <a:r>
              <a:rPr lang="en-US" sz="4000" dirty="0" err="1">
                <a:solidFill>
                  <a:srgbClr val="000000"/>
                </a:solidFill>
                <a:latin typeface="+mj-lt"/>
              </a:rPr>
              <a:t>lý</a:t>
            </a:r>
            <a:r>
              <a:rPr lang="en-US" sz="4000" dirty="0">
                <a:solidFill>
                  <a:srgbClr val="000000"/>
                </a:solidFill>
                <a:latin typeface="+mj-lt"/>
              </a:rPr>
              <a:t> </a:t>
            </a:r>
            <a:r>
              <a:rPr lang="en-US" sz="4000" dirty="0" err="1">
                <a:solidFill>
                  <a:srgbClr val="000000"/>
                </a:solidFill>
                <a:latin typeface="+mj-lt"/>
              </a:rPr>
              <a:t>dịch</a:t>
            </a:r>
            <a:r>
              <a:rPr lang="en-US" sz="4000" dirty="0">
                <a:solidFill>
                  <a:srgbClr val="000000"/>
                </a:solidFill>
                <a:latin typeface="+mj-lt"/>
              </a:rPr>
              <a:t> </a:t>
            </a:r>
            <a:r>
              <a:rPr lang="en-US" sz="4000" dirty="0" err="1">
                <a:solidFill>
                  <a:srgbClr val="000000"/>
                </a:solidFill>
                <a:latin typeface="+mj-lt"/>
              </a:rPr>
              <a:t>vụ</a:t>
            </a:r>
            <a:r>
              <a:rPr lang="en-US" sz="4000" dirty="0">
                <a:solidFill>
                  <a:srgbClr val="000000"/>
                </a:solidFill>
                <a:latin typeface="+mj-lt"/>
              </a:rPr>
              <a:t>: </a:t>
            </a:r>
          </a:p>
          <a:p>
            <a:pPr marL="457200" indent="-457200" algn="just">
              <a:lnSpc>
                <a:spcPts val="3150"/>
              </a:lnSpc>
              <a:buFontTx/>
              <a:buChar char="-"/>
            </a:pPr>
            <a:endParaRPr lang="en-US" sz="28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effectLst/>
                <a:latin typeface="Times New Roman" panose="02020603050405020304" pitchFamily="18" charset="0"/>
                <a:ea typeface="Calibri" panose="020F0502020204030204" pitchFamily="34" charset="0"/>
              </a:rPr>
              <a:t>Đơn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vị</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tính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dịch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vụ</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đơn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giá</a:t>
            </a:r>
            <a:endParaRPr lang="en-US" sz="2800" dirty="0">
              <a:solidFill>
                <a:srgbClr val="000000"/>
              </a:solidFill>
              <a:effectLst/>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err="1">
                <a:solidFill>
                  <a:srgbClr val="000000"/>
                </a:solidFill>
                <a:effectLst/>
                <a:latin typeface="Times New Roman" panose="02020603050405020304" pitchFamily="18" charset="0"/>
                <a:ea typeface="Calibri" panose="020F0502020204030204" pitchFamily="34" charset="0"/>
              </a:rPr>
              <a:t>Cụ</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thể</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đơn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giá</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điện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là</a:t>
            </a:r>
            <a:r>
              <a:rPr lang="en-US" sz="2800" dirty="0">
                <a:solidFill>
                  <a:srgbClr val="000000"/>
                </a:solidFill>
                <a:effectLst/>
                <a:latin typeface="Times New Roman" panose="02020603050405020304" pitchFamily="18" charset="0"/>
                <a:ea typeface="Calibri" panose="020F0502020204030204" pitchFamily="34" charset="0"/>
              </a:rPr>
              <a:t> 4.000đ/</a:t>
            </a:r>
            <a:r>
              <a:rPr lang="en-US" sz="2800" dirty="0" err="1">
                <a:solidFill>
                  <a:srgbClr val="000000"/>
                </a:solidFill>
                <a:effectLst/>
                <a:latin typeface="Times New Roman" panose="02020603050405020304" pitchFamily="18" charset="0"/>
                <a:ea typeface="Calibri" panose="020F0502020204030204" pitchFamily="34" charset="0"/>
              </a:rPr>
              <a:t>KWh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đơn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giá</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nước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là</a:t>
            </a:r>
            <a:r>
              <a:rPr lang="en-US" sz="2800" dirty="0">
                <a:solidFill>
                  <a:srgbClr val="000000"/>
                </a:solidFill>
                <a:effectLst/>
                <a:latin typeface="Times New Roman" panose="02020603050405020304" pitchFamily="18" charset="0"/>
                <a:ea typeface="Calibri" panose="020F0502020204030204" pitchFamily="34" charset="0"/>
              </a:rPr>
              <a:t> 20.000đ/m³, </a:t>
            </a:r>
            <a:r>
              <a:rPr lang="en-US" sz="2800" dirty="0" err="1">
                <a:solidFill>
                  <a:srgbClr val="000000"/>
                </a:solidFill>
                <a:effectLst/>
                <a:latin typeface="Times New Roman" panose="02020603050405020304" pitchFamily="18" charset="0"/>
                <a:ea typeface="Calibri" panose="020F0502020204030204" pitchFamily="34" charset="0"/>
              </a:rPr>
              <a:t>dịch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vụ</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gom</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rác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là</a:t>
            </a:r>
            <a:r>
              <a:rPr lang="en-US" sz="2800" dirty="0">
                <a:solidFill>
                  <a:srgbClr val="000000"/>
                </a:solidFill>
                <a:effectLst/>
                <a:latin typeface="Times New Roman" panose="02020603050405020304" pitchFamily="18" charset="0"/>
                <a:ea typeface="Calibri" panose="020F0502020204030204" pitchFamily="34" charset="0"/>
              </a:rPr>
              <a:t> 10.000đ/</a:t>
            </a:r>
            <a:r>
              <a:rPr lang="en-US" sz="2800" dirty="0" err="1">
                <a:solidFill>
                  <a:srgbClr val="000000"/>
                </a:solidFill>
                <a:effectLst/>
                <a:latin typeface="Times New Roman" panose="02020603050405020304" pitchFamily="18" charset="0"/>
                <a:ea typeface="Calibri" panose="020F0502020204030204" pitchFamily="34" charset="0"/>
              </a:rPr>
              <a:t>người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dịch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vụ</a:t>
            </a:r>
            <a:r>
              <a:rPr lang="en-US" sz="2800" dirty="0">
                <a:solidFill>
                  <a:srgbClr val="000000"/>
                </a:solidFill>
                <a:effectLst/>
                <a:latin typeface="Times New Roman" panose="02020603050405020304" pitchFamily="18" charset="0"/>
                <a:ea typeface="Calibri" panose="020F0502020204030204" pitchFamily="34" charset="0"/>
              </a:rPr>
              <a:t> Internet-</a:t>
            </a:r>
            <a:r>
              <a:rPr lang="en-US" sz="2800" dirty="0" err="1">
                <a:solidFill>
                  <a:srgbClr val="000000"/>
                </a:solidFill>
                <a:effectLst/>
                <a:latin typeface="Times New Roman" panose="02020603050405020304" pitchFamily="18" charset="0"/>
                <a:ea typeface="Calibri" panose="020F0502020204030204" pitchFamily="34" charset="0"/>
              </a:rPr>
              <a:t>Wifi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được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tính</a:t>
            </a:r>
            <a:r>
              <a:rPr lang="en-US" sz="2800" dirty="0">
                <a:solidFill>
                  <a:srgbClr val="000000"/>
                </a:solidFill>
                <a:effectLst/>
                <a:latin typeface="Times New Roman" panose="02020603050405020304" pitchFamily="18" charset="0"/>
                <a:ea typeface="Calibri" panose="020F0502020204030204" pitchFamily="34" charset="0"/>
              </a:rPr>
              <a:t> 50.000đ/</a:t>
            </a:r>
            <a:r>
              <a:rPr lang="en-US" sz="2800" dirty="0" err="1">
                <a:solidFill>
                  <a:srgbClr val="000000"/>
                </a:solidFill>
                <a:effectLst/>
                <a:latin typeface="Times New Roman" panose="02020603050405020304" pitchFamily="18" charset="0"/>
                <a:ea typeface="Calibri" panose="020F0502020204030204" pitchFamily="34" charset="0"/>
              </a:rPr>
              <a:t>tháng</a:t>
            </a:r>
            <a:endParaRPr lang="en-US" sz="2800" dirty="0">
              <a:solidFill>
                <a:srgbClr val="000000"/>
              </a:solidFill>
              <a:effectLst/>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err="1">
                <a:solidFill>
                  <a:srgbClr val="000000"/>
                </a:solidFill>
                <a:effectLst/>
                <a:latin typeface="Times New Roman" panose="02020603050405020304" pitchFamily="18" charset="0"/>
                <a:ea typeface="Calibri" panose="020F0502020204030204" pitchFamily="34" charset="0"/>
              </a:rPr>
              <a:t>Chủ</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nhà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trọ</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có</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tác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vụ</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tạo</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lập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chỉnh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sửa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hoặc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loại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bỏ</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các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dữ</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liệu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về</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dịch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vụ</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dựa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trên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cầu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mong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muốn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của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khách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thuê</a:t>
            </a:r>
            <a:r>
              <a:rPr lang="en-US" sz="2800" dirty="0">
                <a:solidFill>
                  <a:srgbClr val="000000"/>
                </a:solidFill>
                <a:effectLst/>
                <a:latin typeface="Times New Roman" panose="02020603050405020304" pitchFamily="18" charset="0"/>
                <a:ea typeface="Calibri" panose="020F0502020204030204" pitchFamily="34" charset="0"/>
              </a:rPr>
              <a:t>.</a:t>
            </a:r>
            <a:endParaRPr lang="en-US" sz="2800" dirty="0">
              <a:solidFill>
                <a:srgbClr val="000000"/>
              </a:solidFill>
              <a:latin typeface="+mj-lt"/>
            </a:endParaRPr>
          </a:p>
        </p:txBody>
      </p:sp>
      <p:sp>
        <p:nvSpPr>
          <p:cNvPr id="6" name="TextBox 12">
            <a:extLst>
              <a:ext uri="{FF2B5EF4-FFF2-40B4-BE49-F238E27FC236}">
                <a16:creationId xmlns:a16="http://schemas.microsoft.com/office/drawing/2014/main" id="{EC1CECA4-1695-AEAC-29A9-2838886556AC}"/>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8706079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DF0F84-747F-57E5-9CEB-2C214E7C758F}"/>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4CED86F4-DBEA-CEA4-493D-C08A7C79F200}"/>
              </a:ext>
            </a:extLst>
          </p:cNvPr>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727051F7-F71A-B293-CD37-AFBF41DC5D3C}"/>
              </a:ext>
            </a:extLst>
          </p:cNvPr>
          <p:cNvSpPr txBox="1"/>
          <p:nvPr/>
        </p:nvSpPr>
        <p:spPr>
          <a:xfrm>
            <a:off x="1752600" y="3390900"/>
            <a:ext cx="15087600" cy="3693319"/>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Lập</a:t>
            </a:r>
            <a:r>
              <a:rPr lang="en-US" sz="4000" dirty="0">
                <a:solidFill>
                  <a:srgbClr val="000000"/>
                </a:solidFill>
                <a:latin typeface="+mj-lt"/>
              </a:rPr>
              <a:t> </a:t>
            </a:r>
            <a:r>
              <a:rPr lang="en-US" sz="4000" dirty="0" err="1">
                <a:solidFill>
                  <a:srgbClr val="000000"/>
                </a:solidFill>
                <a:latin typeface="+mj-lt"/>
              </a:rPr>
              <a:t>hợp</a:t>
            </a:r>
            <a:r>
              <a:rPr lang="en-US" sz="4000" dirty="0">
                <a:solidFill>
                  <a:srgbClr val="000000"/>
                </a:solidFill>
                <a:latin typeface="+mj-lt"/>
              </a:rPr>
              <a:t> </a:t>
            </a:r>
            <a:r>
              <a:rPr lang="en-US" sz="4000" dirty="0" err="1">
                <a:solidFill>
                  <a:srgbClr val="000000"/>
                </a:solidFill>
                <a:latin typeface="+mj-lt"/>
              </a:rPr>
              <a:t>đồng</a:t>
            </a:r>
            <a:r>
              <a:rPr lang="en-US" sz="4000" dirty="0">
                <a:solidFill>
                  <a:srgbClr val="000000"/>
                </a:solidFill>
                <a:latin typeface="+mj-lt"/>
              </a:rPr>
              <a:t>: </a:t>
            </a:r>
          </a:p>
          <a:p>
            <a:pPr marL="457200" indent="-457200" algn="just">
              <a:lnSpc>
                <a:spcPts val="3150"/>
              </a:lnSpc>
              <a:buFontTx/>
              <a:buChar char="-"/>
            </a:pPr>
            <a:endParaRPr lang="en-US" sz="28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effectLst/>
                <a:latin typeface="Times New Roman" panose="02020603050405020304" pitchFamily="18" charset="0"/>
                <a:ea typeface="Calibri" panose="020F0502020204030204" pitchFamily="34" charset="0"/>
              </a:rPr>
              <a:t>Chọn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vự</a:t>
            </a:r>
            <a:r>
              <a:rPr lang="en-US" sz="2800" dirty="0" err="1">
                <a:solidFill>
                  <a:srgbClr val="000000"/>
                </a:solidFill>
                <a:latin typeface="Times New Roman" panose="02020603050405020304" pitchFamily="18" charset="0"/>
                <a:ea typeface="Calibri" panose="020F0502020204030204" pitchFamily="34" charset="0"/>
              </a:rPr>
              <a:t>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chọn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phòng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thêm</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thông</a:t>
            </a:r>
            <a:r>
              <a:rPr lang="en-US" sz="2800" dirty="0">
                <a:solidFill>
                  <a:srgbClr val="000000"/>
                </a:solidFill>
                <a:latin typeface="Times New Roman" panose="02020603050405020304" pitchFamily="18" charset="0"/>
                <a:ea typeface="Calibri" panose="020F0502020204030204" pitchFamily="34" charset="0"/>
              </a:rPr>
              <a:t> tin </a:t>
            </a:r>
            <a:r>
              <a:rPr lang="en-US" sz="2800" dirty="0" err="1">
                <a:solidFill>
                  <a:srgbClr val="000000"/>
                </a:solidFill>
                <a:latin typeface="Times New Roman" panose="02020603050405020304" pitchFamily="18" charset="0"/>
                <a:ea typeface="Calibri" panose="020F0502020204030204" pitchFamily="34" charset="0"/>
              </a:rPr>
              <a:t>khách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số</a:t>
            </a:r>
            <a:r>
              <a:rPr lang="en-US" sz="2800" dirty="0">
                <a:solidFill>
                  <a:srgbClr val="000000"/>
                </a:solidFill>
                <a:effectLst/>
                <a:latin typeface="Times New Roman" panose="02020603050405020304" pitchFamily="18" charset="0"/>
                <a:ea typeface="Calibri" panose="020F0502020204030204" pitchFamily="34" charset="0"/>
              </a:rPr>
              <a:t> CMND/CCCD, </a:t>
            </a:r>
            <a:r>
              <a:rPr lang="en-US" sz="2800" dirty="0" err="1">
                <a:solidFill>
                  <a:srgbClr val="000000"/>
                </a:solidFill>
                <a:effectLst/>
                <a:latin typeface="Times New Roman" panose="02020603050405020304" pitchFamily="18" charset="0"/>
                <a:ea typeface="Calibri" panose="020F0502020204030204" pitchFamily="34" charset="0"/>
              </a:rPr>
              <a:t>tên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khách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thuê</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ngày</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sinh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giới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tính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địa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chỉ</a:t>
            </a:r>
            <a:r>
              <a:rPr lang="en-US" sz="2800" dirty="0">
                <a:solidFill>
                  <a:srgbClr val="000000"/>
                </a:solidFill>
                <a:latin typeface="Times New Roman" panose="02020603050405020304" pitchFamily="18" charset="0"/>
                <a:ea typeface="Calibri" panose="020F0502020204030204" pitchFamily="34" charset="0"/>
              </a:rPr>
              <a:t> ), </a:t>
            </a:r>
            <a:r>
              <a:rPr lang="en-US" sz="2800" dirty="0" err="1">
                <a:solidFill>
                  <a:srgbClr val="000000"/>
                </a:solidFill>
                <a:latin typeface="Times New Roman" panose="02020603050405020304" pitchFamily="18" charset="0"/>
                <a:ea typeface="Calibri" panose="020F0502020204030204" pitchFamily="34" charset="0"/>
              </a:rPr>
              <a:t>ngày</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lập</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vào</a:t>
            </a:r>
            <a:r>
              <a:rPr lang="en-US" sz="2800" dirty="0">
                <a:solidFill>
                  <a:srgbClr val="000000"/>
                </a:solidFill>
                <a:latin typeface="Times New Roman" panose="02020603050405020304" pitchFamily="18" charset="0"/>
                <a:ea typeface="Calibri" panose="020F0502020204030204" pitchFamily="34" charset="0"/>
              </a:rPr>
              <a:t> ở, </a:t>
            </a:r>
            <a:r>
              <a:rPr lang="en-US" sz="2800" dirty="0" err="1">
                <a:solidFill>
                  <a:srgbClr val="000000"/>
                </a:solidFill>
                <a:latin typeface="Times New Roman" panose="02020603050405020304" pitchFamily="18" charset="0"/>
                <a:ea typeface="Calibri" panose="020F0502020204030204" pitchFamily="34" charset="0"/>
              </a:rPr>
              <a:t>hết</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hạn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tình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trạng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cọc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số</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tiền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cọc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dịch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vụ</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ghi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chú</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điều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khoản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và</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khi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muốn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chỉnh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sửa</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thực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hiện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trong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quản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lí</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thông</a:t>
            </a:r>
            <a:r>
              <a:rPr lang="en-US" sz="2800" dirty="0">
                <a:solidFill>
                  <a:srgbClr val="000000"/>
                </a:solidFill>
                <a:latin typeface="Times New Roman" panose="02020603050405020304" pitchFamily="18" charset="0"/>
                <a:ea typeface="Calibri" panose="020F0502020204030204" pitchFamily="34" charset="0"/>
              </a:rPr>
              <a:t> tin </a:t>
            </a:r>
            <a:r>
              <a:rPr lang="en-US" sz="2800" dirty="0" err="1">
                <a:solidFill>
                  <a:srgbClr val="000000"/>
                </a:solidFill>
                <a:latin typeface="Times New Roman" panose="02020603050405020304" pitchFamily="18" charset="0"/>
                <a:ea typeface="Calibri" panose="020F0502020204030204" pitchFamily="34" charset="0"/>
              </a:rPr>
              <a:t>khách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thuê</a:t>
            </a:r>
            <a:r>
              <a:rPr lang="en-US" sz="2800" dirty="0">
                <a:solidFill>
                  <a:srgbClr val="000000"/>
                </a:solidFill>
                <a:latin typeface="Times New Roman" panose="02020603050405020304" pitchFamily="18" charset="0"/>
                <a:ea typeface="Calibri" panose="020F0502020204030204" pitchFamily="34" charset="0"/>
              </a:rPr>
              <a:t>.</a:t>
            </a:r>
          </a:p>
          <a:p>
            <a:pPr algn="just">
              <a:lnSpc>
                <a:spcPts val="3150"/>
              </a:lnSpc>
            </a:pPr>
            <a:endParaRPr lang="en-US" sz="2800" dirty="0">
              <a:solidFill>
                <a:srgbClr val="000000"/>
              </a:solidFill>
              <a:effectLst/>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a:solidFill>
                  <a:srgbClr val="000000"/>
                </a:solidFill>
                <a:latin typeface="Times New Roman" panose="02020603050405020304" pitchFamily="18" charset="0"/>
                <a:ea typeface="Calibri" panose="020F0502020204030204" pitchFamily="34" charset="0"/>
              </a:rPr>
              <a:t>Khi </a:t>
            </a:r>
            <a:r>
              <a:rPr lang="en-US" sz="2800" dirty="0" err="1">
                <a:solidFill>
                  <a:srgbClr val="000000"/>
                </a:solidFill>
                <a:effectLst/>
                <a:latin typeface="Times New Roman" panose="02020603050405020304" pitchFamily="18" charset="0"/>
                <a:ea typeface="Calibri" panose="020F0502020204030204" pitchFamily="34" charset="0"/>
              </a:rPr>
              <a:t>hợp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đồng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tạo</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thành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công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Quản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trị</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viên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có</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thể</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chỉnh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sửa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lại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thông</a:t>
            </a:r>
            <a:r>
              <a:rPr lang="en-US" sz="2800" dirty="0">
                <a:solidFill>
                  <a:srgbClr val="000000"/>
                </a:solidFill>
                <a:effectLst/>
                <a:latin typeface="Times New Roman" panose="02020603050405020304" pitchFamily="18" charset="0"/>
                <a:ea typeface="Calibri" panose="020F0502020204030204" pitchFamily="34" charset="0"/>
              </a:rPr>
              <a:t> tin </a:t>
            </a:r>
            <a:r>
              <a:rPr lang="en-US" sz="2800" dirty="0" err="1">
                <a:solidFill>
                  <a:srgbClr val="000000"/>
                </a:solidFill>
                <a:effectLst/>
                <a:latin typeface="Times New Roman" panose="02020603050405020304" pitchFamily="18" charset="0"/>
                <a:ea typeface="Calibri" panose="020F0502020204030204" pitchFamily="34" charset="0"/>
              </a:rPr>
              <a:t>nếu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cần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thiết</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in </a:t>
            </a:r>
            <a:r>
              <a:rPr lang="en-US" sz="2800" dirty="0" err="1">
                <a:solidFill>
                  <a:srgbClr val="000000"/>
                </a:solidFill>
                <a:effectLst/>
                <a:latin typeface="Times New Roman" panose="02020603050405020304" pitchFamily="18" charset="0"/>
                <a:ea typeface="Calibri" panose="020F0502020204030204" pitchFamily="34" charset="0"/>
              </a:rPr>
              <a:t>hợp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đồng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để</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cung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cấp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cho</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khách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thuê</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theo</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yêu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cầu</a:t>
            </a:r>
            <a:r>
              <a:rPr lang="en-US" sz="2800" dirty="0">
                <a:solidFill>
                  <a:srgbClr val="000000"/>
                </a:solidFill>
                <a:effectLst/>
                <a:latin typeface="Times New Roman" panose="02020603050405020304" pitchFamily="18" charset="0"/>
                <a:ea typeface="Calibri" panose="020F0502020204030204" pitchFamily="34" charset="0"/>
              </a:rPr>
              <a:t>.</a:t>
            </a:r>
            <a:endParaRPr lang="en-US" sz="2800" dirty="0">
              <a:solidFill>
                <a:srgbClr val="000000"/>
              </a:solidFill>
              <a:latin typeface="+mj-lt"/>
            </a:endParaRPr>
          </a:p>
        </p:txBody>
      </p:sp>
      <p:sp>
        <p:nvSpPr>
          <p:cNvPr id="6" name="TextBox 12">
            <a:extLst>
              <a:ext uri="{FF2B5EF4-FFF2-40B4-BE49-F238E27FC236}">
                <a16:creationId xmlns:a16="http://schemas.microsoft.com/office/drawing/2014/main" id="{1E331B7F-162D-8E9E-5224-F24DE8FB6C7C}"/>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37474486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369197-FB11-2939-26CE-2639F768E489}"/>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25E91FD5-9CB4-232A-12AD-F30AEEB4FC7E}"/>
              </a:ext>
            </a:extLst>
          </p:cNvPr>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B6E2DF01-A62F-15AB-8530-A513572A918E}"/>
              </a:ext>
            </a:extLst>
          </p:cNvPr>
          <p:cNvSpPr txBox="1"/>
          <p:nvPr/>
        </p:nvSpPr>
        <p:spPr>
          <a:xfrm>
            <a:off x="1752600" y="3390900"/>
            <a:ext cx="15087600" cy="7386638"/>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Quản</a:t>
            </a:r>
            <a:r>
              <a:rPr lang="en-US" sz="4000" dirty="0">
                <a:solidFill>
                  <a:srgbClr val="000000"/>
                </a:solidFill>
                <a:latin typeface="+mj-lt"/>
              </a:rPr>
              <a:t> </a:t>
            </a:r>
            <a:r>
              <a:rPr lang="en-US" sz="4000" dirty="0" err="1">
                <a:solidFill>
                  <a:srgbClr val="000000"/>
                </a:solidFill>
                <a:latin typeface="+mj-lt"/>
              </a:rPr>
              <a:t>lý</a:t>
            </a:r>
            <a:r>
              <a:rPr lang="en-US" sz="4000" dirty="0">
                <a:solidFill>
                  <a:srgbClr val="000000"/>
                </a:solidFill>
                <a:latin typeface="+mj-lt"/>
              </a:rPr>
              <a:t> </a:t>
            </a:r>
            <a:r>
              <a:rPr lang="en-US" sz="4000" dirty="0" err="1">
                <a:solidFill>
                  <a:srgbClr val="000000"/>
                </a:solidFill>
                <a:latin typeface="+mj-lt"/>
              </a:rPr>
              <a:t>phiếu</a:t>
            </a:r>
            <a:r>
              <a:rPr lang="en-US" sz="4000" dirty="0">
                <a:solidFill>
                  <a:srgbClr val="000000"/>
                </a:solidFill>
                <a:latin typeface="+mj-lt"/>
              </a:rPr>
              <a:t> </a:t>
            </a:r>
            <a:r>
              <a:rPr lang="en-US" sz="4000" dirty="0" err="1">
                <a:solidFill>
                  <a:srgbClr val="000000"/>
                </a:solidFill>
                <a:latin typeface="+mj-lt"/>
              </a:rPr>
              <a:t>thu</a:t>
            </a:r>
            <a:r>
              <a:rPr lang="en-US" sz="4000" dirty="0">
                <a:solidFill>
                  <a:srgbClr val="000000"/>
                </a:solidFill>
                <a:latin typeface="+mj-lt"/>
              </a:rPr>
              <a:t>: </a:t>
            </a:r>
          </a:p>
          <a:p>
            <a:pPr marL="457200" indent="-457200" algn="just">
              <a:lnSpc>
                <a:spcPts val="3150"/>
              </a:lnSpc>
              <a:buFontTx/>
              <a:buChar char="-"/>
            </a:pPr>
            <a:endParaRPr lang="en-US" sz="28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G</a:t>
            </a:r>
            <a:r>
              <a:rPr lang="en-US" sz="2800" dirty="0" err="1">
                <a:solidFill>
                  <a:srgbClr val="000000"/>
                </a:solidFill>
                <a:effectLst/>
                <a:latin typeface="Times New Roman" panose="02020603050405020304" pitchFamily="18" charset="0"/>
                <a:ea typeface="Calibri" panose="020F0502020204030204" pitchFamily="34" charset="0"/>
              </a:rPr>
              <a:t>ồm</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hai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chức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năng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chính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hóa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đơn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phiếu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a:t>
            </a:r>
            <a:r>
              <a:rPr lang="en-US" sz="2800" dirty="0">
                <a:solidFill>
                  <a:srgbClr val="000000"/>
                </a:solidFill>
                <a:effectLst/>
                <a:latin typeface="Times New Roman" panose="02020603050405020304" pitchFamily="18" charset="0"/>
                <a:ea typeface="Calibri" panose="020F0502020204030204" pitchFamily="34" charset="0"/>
              </a:rPr>
              <a:t> :</a:t>
            </a:r>
          </a:p>
          <a:p>
            <a:pPr algn="just">
              <a:lnSpc>
                <a:spcPts val="3150"/>
              </a:lnSpc>
            </a:pPr>
            <a:endParaRPr lang="en-US" sz="2800" dirty="0">
              <a:solidFill>
                <a:srgbClr val="000000"/>
              </a:solidFill>
              <a:effectLst/>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Ø"/>
            </a:pPr>
            <a:r>
              <a:rPr lang="en-US" sz="2800" dirty="0" err="1">
                <a:solidFill>
                  <a:srgbClr val="000000"/>
                </a:solidFill>
                <a:latin typeface="Times New Roman" panose="02020603050405020304" pitchFamily="18" charset="0"/>
                <a:ea typeface="Calibri" panose="020F0502020204030204" pitchFamily="34" charset="0"/>
              </a:rPr>
              <a:t>Hóa</a:t>
            </a:r>
            <a:r>
              <a:rPr lang="en-US" sz="2800" dirty="0">
                <a:solidFill>
                  <a:srgbClr val="000000"/>
                </a:solidFill>
                <a:latin typeface="Times New Roman" panose="02020603050405020304" pitchFamily="18" charset="0"/>
                <a:ea typeface="Calibri" panose="020F0502020204030204" pitchFamily="34" charset="0"/>
              </a:rPr>
              <a:t> đ</a:t>
            </a:r>
            <a:r>
              <a:rPr lang="vi-VN" sz="2800" dirty="0">
                <a:solidFill>
                  <a:srgbClr val="000000"/>
                </a:solidFill>
                <a:latin typeface="Times New Roman" panose="02020603050405020304" pitchFamily="18" charset="0"/>
                <a:ea typeface="Calibri" panose="020F0502020204030204" pitchFamily="34" charset="0"/>
              </a:rPr>
              <a:t>ơ</a:t>
            </a:r>
            <a:r>
              <a:rPr lang="en-US" sz="2800" dirty="0">
                <a:solidFill>
                  <a:srgbClr val="000000"/>
                </a:solidFill>
                <a:latin typeface="Times New Roman" panose="02020603050405020304" pitchFamily="18" charset="0"/>
                <a:ea typeface="Calibri" panose="020F0502020204030204" pitchFamily="34" charset="0"/>
              </a:rPr>
              <a:t>n :</a:t>
            </a:r>
            <a:endParaRPr lang="en-US" sz="2800" dirty="0">
              <a:solidFill>
                <a:srgbClr val="000000"/>
              </a:solidFill>
              <a:effectLst/>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q"/>
            </a:pPr>
            <a:r>
              <a:rPr lang="en-US" sz="2800" dirty="0" err="1">
                <a:solidFill>
                  <a:srgbClr val="000000"/>
                </a:solidFill>
                <a:effectLst/>
                <a:latin typeface="Times New Roman" panose="02020603050405020304" pitchFamily="18" charset="0"/>
                <a:ea typeface="Calibri" panose="020F0502020204030204" pitchFamily="34" charset="0"/>
              </a:rPr>
              <a:t>Chọn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vực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phòng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tháng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tính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tiền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ngày</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lập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tiền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phòng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sẽ</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hiển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thị</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với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mức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giá</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đã</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quy</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định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số</a:t>
            </a:r>
            <a:r>
              <a:rPr lang="en-US" sz="2800" dirty="0">
                <a:solidFill>
                  <a:srgbClr val="000000"/>
                </a:solidFill>
                <a:latin typeface="Times New Roman" panose="02020603050405020304" pitchFamily="18" charset="0"/>
                <a:ea typeface="Calibri" panose="020F0502020204030204" pitchFamily="34" charset="0"/>
              </a:rPr>
              <a:t> n</a:t>
            </a:r>
            <a:r>
              <a:rPr lang="vi-VN" sz="2800" dirty="0">
                <a:solidFill>
                  <a:srgbClr val="000000"/>
                </a:solidFill>
                <a:latin typeface="Times New Roman" panose="02020603050405020304" pitchFamily="18" charset="0"/>
                <a:ea typeface="Calibri" panose="020F0502020204030204" pitchFamily="34" charset="0"/>
              </a:rPr>
              <a:t>ước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và</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điện</a:t>
            </a:r>
            <a:r>
              <a:rPr lang="en-US" sz="2800" dirty="0">
                <a:solidFill>
                  <a:srgbClr val="000000"/>
                </a:solidFill>
                <a:latin typeface="Times New Roman" panose="02020603050405020304" pitchFamily="18" charset="0"/>
                <a:ea typeface="Calibri" panose="020F0502020204030204" pitchFamily="34" charset="0"/>
              </a:rPr>
              <a:t> ( </a:t>
            </a:r>
            <a:r>
              <a:rPr lang="en-US" sz="2800" dirty="0" err="1">
                <a:solidFill>
                  <a:srgbClr val="000000"/>
                </a:solidFill>
                <a:latin typeface="Times New Roman" panose="02020603050405020304" pitchFamily="18" charset="0"/>
                <a:ea typeface="Calibri" panose="020F0502020204030204" pitchFamily="34" charset="0"/>
              </a:rPr>
              <a:t>mới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cũ</a:t>
            </a:r>
            <a:r>
              <a:rPr lang="en-US" sz="2800" dirty="0">
                <a:solidFill>
                  <a:srgbClr val="000000"/>
                </a:solidFill>
                <a:latin typeface="Times New Roman" panose="02020603050405020304" pitchFamily="18" charset="0"/>
                <a:ea typeface="Calibri" panose="020F0502020204030204" pitchFamily="34" charset="0"/>
              </a:rPr>
              <a:t> ), </a:t>
            </a:r>
            <a:r>
              <a:rPr lang="en-US" sz="2800" dirty="0" err="1">
                <a:solidFill>
                  <a:srgbClr val="000000"/>
                </a:solidFill>
                <a:latin typeface="Times New Roman" panose="02020603050405020304" pitchFamily="18" charset="0"/>
                <a:ea typeface="Calibri" panose="020F0502020204030204" pitchFamily="34" charset="0"/>
              </a:rPr>
              <a:t>rác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wifi</a:t>
            </a:r>
            <a:r>
              <a:rPr lang="en-US" sz="2800" dirty="0">
                <a:solidFill>
                  <a:srgbClr val="000000"/>
                </a:solidFill>
                <a:latin typeface="Times New Roman" panose="02020603050405020304" pitchFamily="18" charset="0"/>
                <a:ea typeface="Calibri" panose="020F0502020204030204" pitchFamily="34" charset="0"/>
              </a:rPr>
              <a:t>.</a:t>
            </a:r>
          </a:p>
          <a:p>
            <a:pPr marL="457200" indent="-457200" algn="just">
              <a:lnSpc>
                <a:spcPts val="3150"/>
              </a:lnSpc>
              <a:buFont typeface="Wingdings" panose="05000000000000000000" pitchFamily="2" charset="2"/>
              <a:buChar char="q"/>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q"/>
            </a:pPr>
            <a:r>
              <a:rPr lang="en-US" sz="2800" dirty="0" err="1">
                <a:solidFill>
                  <a:srgbClr val="000000"/>
                </a:solidFill>
                <a:latin typeface="Times New Roman" panose="02020603050405020304" pitchFamily="18" charset="0"/>
                <a:ea typeface="Calibri" panose="020F0502020204030204" pitchFamily="34" charset="0"/>
              </a:rPr>
              <a:t>Hóa</a:t>
            </a:r>
            <a:r>
              <a:rPr lang="en-US" sz="2800" dirty="0">
                <a:solidFill>
                  <a:srgbClr val="000000"/>
                </a:solidFill>
                <a:latin typeface="Times New Roman" panose="02020603050405020304" pitchFamily="18" charset="0"/>
                <a:ea typeface="Calibri" panose="020F0502020204030204" pitchFamily="34" charset="0"/>
              </a:rPr>
              <a:t> đ</a:t>
            </a:r>
            <a:r>
              <a:rPr lang="vi-VN" sz="2800" dirty="0">
                <a:solidFill>
                  <a:srgbClr val="000000"/>
                </a:solidFill>
                <a:latin typeface="Times New Roman" panose="02020603050405020304" pitchFamily="18" charset="0"/>
                <a:ea typeface="Calibri" panose="020F0502020204030204" pitchFamily="34" charset="0"/>
              </a:rPr>
              <a:t>ơ</a:t>
            </a:r>
            <a:r>
              <a:rPr lang="en-US" sz="2800" dirty="0">
                <a:solidFill>
                  <a:srgbClr val="000000"/>
                </a:solidFill>
                <a:latin typeface="Times New Roman" panose="02020603050405020304" pitchFamily="18" charset="0"/>
                <a:ea typeface="Calibri" panose="020F0502020204030204" pitchFamily="34" charset="0"/>
              </a:rPr>
              <a:t>n </a:t>
            </a:r>
            <a:r>
              <a:rPr lang="en-US" sz="2800" dirty="0" err="1">
                <a:solidFill>
                  <a:srgbClr val="000000"/>
                </a:solidFill>
                <a:latin typeface="Times New Roman" panose="02020603050405020304" pitchFamily="18" charset="0"/>
                <a:ea typeface="Calibri" panose="020F0502020204030204" pitchFamily="34" charset="0"/>
              </a:rPr>
              <a:t>sau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khi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tạo</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với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trạng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thái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ch</a:t>
            </a:r>
            <a:r>
              <a:rPr lang="vi-VN" sz="2800" dirty="0">
                <a:solidFill>
                  <a:srgbClr val="000000"/>
                </a:solidFill>
                <a:latin typeface="Times New Roman" panose="02020603050405020304" pitchFamily="18" charset="0"/>
                <a:ea typeface="Calibri" panose="020F0502020204030204" pitchFamily="34" charset="0"/>
              </a:rPr>
              <a:t>ưa</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thanh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toán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và</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sau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khi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thanh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toán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sẽ</a:t>
            </a:r>
            <a:r>
              <a:rPr lang="en-US" sz="2800" dirty="0">
                <a:solidFill>
                  <a:srgbClr val="000000"/>
                </a:solidFill>
                <a:latin typeface="Times New Roman" panose="02020603050405020304" pitchFamily="18" charset="0"/>
                <a:ea typeface="Calibri" panose="020F0502020204030204" pitchFamily="34" charset="0"/>
              </a:rPr>
              <a:t> đ</a:t>
            </a:r>
            <a:r>
              <a:rPr lang="vi-VN" sz="2800" dirty="0" err="1">
                <a:solidFill>
                  <a:srgbClr val="000000"/>
                </a:solidFill>
                <a:latin typeface="Times New Roman" panose="02020603050405020304" pitchFamily="18" charset="0"/>
                <a:ea typeface="Calibri" panose="020F0502020204030204" pitchFamily="34" charset="0"/>
              </a:rPr>
              <a:t>ượ</a:t>
            </a:r>
            <a:r>
              <a:rPr lang="en-US" sz="2800" dirty="0">
                <a:solidFill>
                  <a:srgbClr val="000000"/>
                </a:solidFill>
                <a:latin typeface="Times New Roman" panose="02020603050405020304" pitchFamily="18" charset="0"/>
                <a:ea typeface="Calibri" panose="020F0502020204030204" pitchFamily="34" charset="0"/>
              </a:rPr>
              <a:t>c </a:t>
            </a:r>
            <a:r>
              <a:rPr lang="en-US" sz="2800" dirty="0" err="1">
                <a:solidFill>
                  <a:srgbClr val="000000"/>
                </a:solidFill>
                <a:latin typeface="Times New Roman" panose="02020603050405020304" pitchFamily="18" charset="0"/>
                <a:ea typeface="Calibri" panose="020F0502020204030204" pitchFamily="34" charset="0"/>
              </a:rPr>
              <a:t>cập</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nhật</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thành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đã</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sẽ</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tự</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động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tạo</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ra</a:t>
            </a:r>
            <a:r>
              <a:rPr lang="en-US" sz="2800" dirty="0">
                <a:solidFill>
                  <a:srgbClr val="000000"/>
                </a:solidFill>
                <a:latin typeface="Times New Roman" panose="02020603050405020304" pitchFamily="18" charset="0"/>
                <a:ea typeface="Calibri" panose="020F0502020204030204" pitchFamily="34" charset="0"/>
              </a:rPr>
              <a:t> 1 </a:t>
            </a:r>
            <a:r>
              <a:rPr lang="en-US" sz="2800" dirty="0" err="1">
                <a:solidFill>
                  <a:srgbClr val="000000"/>
                </a:solidFill>
                <a:latin typeface="Times New Roman" panose="02020603050405020304" pitchFamily="18" charset="0"/>
                <a:ea typeface="Calibri" panose="020F0502020204030204" pitchFamily="34" charset="0"/>
              </a:rPr>
              <a:t>phiếu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với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thông</a:t>
            </a:r>
            <a:r>
              <a:rPr lang="en-US" sz="2800" dirty="0">
                <a:solidFill>
                  <a:srgbClr val="000000"/>
                </a:solidFill>
                <a:latin typeface="Times New Roman" panose="02020603050405020304" pitchFamily="18" charset="0"/>
                <a:ea typeface="Calibri" panose="020F0502020204030204" pitchFamily="34" charset="0"/>
              </a:rPr>
              <a:t> tin t</a:t>
            </a:r>
            <a:r>
              <a:rPr lang="vi-VN" sz="2800" dirty="0" err="1">
                <a:solidFill>
                  <a:srgbClr val="000000"/>
                </a:solidFill>
                <a:latin typeface="Times New Roman" panose="02020603050405020304" pitchFamily="18" charset="0"/>
                <a:ea typeface="Calibri" panose="020F0502020204030204" pitchFamily="34" charset="0"/>
              </a:rPr>
              <a:t>ươ</a:t>
            </a:r>
            <a:r>
              <a:rPr lang="en-US" sz="2800" dirty="0">
                <a:solidFill>
                  <a:srgbClr val="000000"/>
                </a:solidFill>
                <a:latin typeface="Times New Roman" panose="02020603050405020304" pitchFamily="18" charset="0"/>
                <a:ea typeface="Calibri" panose="020F0502020204030204" pitchFamily="34" charset="0"/>
              </a:rPr>
              <a:t>ng </a:t>
            </a:r>
            <a:r>
              <a:rPr lang="en-US" sz="2800" dirty="0" err="1">
                <a:solidFill>
                  <a:srgbClr val="000000"/>
                </a:solidFill>
                <a:latin typeface="Times New Roman" panose="02020603050405020304" pitchFamily="18" charset="0"/>
                <a:ea typeface="Calibri" panose="020F0502020204030204" pitchFamily="34" charset="0"/>
              </a:rPr>
              <a:t>ứng</a:t>
            </a:r>
            <a:r>
              <a:rPr lang="en-US" sz="2800" dirty="0">
                <a:solidFill>
                  <a:srgbClr val="000000"/>
                </a:solidFill>
                <a:latin typeface="Times New Roman" panose="02020603050405020304" pitchFamily="18" charset="0"/>
                <a:ea typeface="Calibri" panose="020F0502020204030204" pitchFamily="34" charset="0"/>
              </a:rPr>
              <a:t>.</a:t>
            </a:r>
          </a:p>
          <a:p>
            <a:pPr marL="457200" indent="-457200" algn="just">
              <a:lnSpc>
                <a:spcPts val="3150"/>
              </a:lnSpc>
              <a:buFont typeface="Wingdings" panose="05000000000000000000" pitchFamily="2" charset="2"/>
              <a:buChar char="q"/>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q"/>
            </a:pPr>
            <a:r>
              <a:rPr lang="en-US" sz="2800" dirty="0" err="1">
                <a:solidFill>
                  <a:srgbClr val="000000"/>
                </a:solidFill>
                <a:latin typeface="Times New Roman" panose="02020603050405020304" pitchFamily="18" charset="0"/>
                <a:ea typeface="Calibri" panose="020F0502020204030204" pitchFamily="34" charset="0"/>
              </a:rPr>
              <a:t>Còn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khi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khách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đóng</a:t>
            </a:r>
            <a:r>
              <a:rPr lang="en-US" sz="2800" dirty="0">
                <a:solidFill>
                  <a:srgbClr val="000000"/>
                </a:solidFill>
                <a:latin typeface="Times New Roman" panose="02020603050405020304" pitchFamily="18" charset="0"/>
                <a:ea typeface="Calibri" panose="020F0502020204030204" pitchFamily="34" charset="0"/>
              </a:rPr>
              <a:t> 1 </a:t>
            </a:r>
            <a:r>
              <a:rPr lang="en-US" sz="2800" dirty="0" err="1">
                <a:solidFill>
                  <a:srgbClr val="000000"/>
                </a:solidFill>
                <a:latin typeface="Times New Roman" panose="02020603050405020304" pitchFamily="18" charset="0"/>
                <a:ea typeface="Calibri" panose="020F0502020204030204" pitchFamily="34" charset="0"/>
              </a:rPr>
              <a:t>phần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sẽ</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hiển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thị</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còn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nợ</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tự</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động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tạo</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ra</a:t>
            </a:r>
            <a:r>
              <a:rPr lang="en-US" sz="2800" dirty="0">
                <a:solidFill>
                  <a:srgbClr val="000000"/>
                </a:solidFill>
                <a:latin typeface="Times New Roman" panose="02020603050405020304" pitchFamily="18" charset="0"/>
                <a:ea typeface="Calibri" panose="020F0502020204030204" pitchFamily="34" charset="0"/>
              </a:rPr>
              <a:t> 1 </a:t>
            </a:r>
            <a:r>
              <a:rPr lang="en-US" sz="2800" dirty="0" err="1">
                <a:solidFill>
                  <a:srgbClr val="000000"/>
                </a:solidFill>
                <a:latin typeface="Times New Roman" panose="02020603050405020304" pitchFamily="18" charset="0"/>
                <a:ea typeface="Calibri" panose="020F0502020204030204" pitchFamily="34" charset="0"/>
              </a:rPr>
              <a:t>phiếu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và</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nếu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đóng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tiếp</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nốt</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phần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còn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lại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sẽ</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tạo</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thêm</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phiếu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thứ</a:t>
            </a:r>
            <a:r>
              <a:rPr lang="en-US" sz="2800" dirty="0">
                <a:solidFill>
                  <a:srgbClr val="000000"/>
                </a:solidFill>
                <a:latin typeface="Times New Roman" panose="02020603050405020304" pitchFamily="18" charset="0"/>
                <a:ea typeface="Calibri" panose="020F0502020204030204" pitchFamily="34" charset="0"/>
              </a:rPr>
              <a:t> 2 </a:t>
            </a:r>
            <a:r>
              <a:rPr lang="en-US" sz="2800" dirty="0" err="1">
                <a:solidFill>
                  <a:srgbClr val="000000"/>
                </a:solidFill>
                <a:latin typeface="Times New Roman" panose="02020603050405020304" pitchFamily="18" charset="0"/>
                <a:ea typeface="Calibri" panose="020F0502020204030204" pitchFamily="34" charset="0"/>
              </a:rPr>
              <a:t>với</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các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thông</a:t>
            </a:r>
            <a:r>
              <a:rPr lang="en-US" sz="2800" dirty="0">
                <a:solidFill>
                  <a:srgbClr val="000000"/>
                </a:solidFill>
                <a:latin typeface="Times New Roman" panose="02020603050405020304" pitchFamily="18" charset="0"/>
                <a:ea typeface="Calibri" panose="020F0502020204030204" pitchFamily="34" charset="0"/>
              </a:rPr>
              <a:t> tin tr</a:t>
            </a:r>
            <a:r>
              <a:rPr lang="vi-VN" sz="2800" dirty="0">
                <a:solidFill>
                  <a:srgbClr val="000000"/>
                </a:solidFill>
                <a:latin typeface="Times New Roman" panose="02020603050405020304" pitchFamily="18" charset="0"/>
                <a:ea typeface="Calibri" panose="020F0502020204030204" pitchFamily="34" charset="0"/>
              </a:rPr>
              <a:t>ước đó.</a:t>
            </a: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q"/>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q"/>
            </a:pPr>
            <a:endParaRPr lang="en-US" sz="2800" dirty="0">
              <a:solidFill>
                <a:srgbClr val="000000"/>
              </a:solidFill>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q"/>
            </a:pPr>
            <a:endParaRPr lang="en-US" sz="2800" dirty="0">
              <a:solidFill>
                <a:srgbClr val="000000"/>
              </a:solidFill>
              <a:latin typeface="Times New Roman" panose="02020603050405020304" pitchFamily="18" charset="0"/>
              <a:ea typeface="Calibri" panose="020F0502020204030204" pitchFamily="34" charset="0"/>
            </a:endParaRPr>
          </a:p>
        </p:txBody>
      </p:sp>
      <p:sp>
        <p:nvSpPr>
          <p:cNvPr id="6" name="TextBox 12">
            <a:extLst>
              <a:ext uri="{FF2B5EF4-FFF2-40B4-BE49-F238E27FC236}">
                <a16:creationId xmlns:a16="http://schemas.microsoft.com/office/drawing/2014/main" id="{1BDE09FC-5A37-0CC1-7D2A-1091C93B3B7E}"/>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4259676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CC5CE7-079C-1841-2344-AF0BADBD4C81}"/>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3F81915F-4887-F2D5-6A81-3F664EEED135}"/>
              </a:ext>
            </a:extLst>
          </p:cNvPr>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AF330911-FD76-B414-66D0-6720D17344BD}"/>
              </a:ext>
            </a:extLst>
          </p:cNvPr>
          <p:cNvSpPr txBox="1"/>
          <p:nvPr/>
        </p:nvSpPr>
        <p:spPr>
          <a:xfrm>
            <a:off x="1752600" y="3390900"/>
            <a:ext cx="15087600" cy="6155531"/>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Quản</a:t>
            </a:r>
            <a:r>
              <a:rPr lang="en-US" sz="4000" dirty="0">
                <a:solidFill>
                  <a:srgbClr val="000000"/>
                </a:solidFill>
                <a:latin typeface="+mj-lt"/>
              </a:rPr>
              <a:t> </a:t>
            </a:r>
            <a:r>
              <a:rPr lang="en-US" sz="4000" dirty="0" err="1">
                <a:solidFill>
                  <a:srgbClr val="000000"/>
                </a:solidFill>
                <a:latin typeface="+mj-lt"/>
              </a:rPr>
              <a:t>lý</a:t>
            </a:r>
            <a:r>
              <a:rPr lang="en-US" sz="4000" dirty="0">
                <a:solidFill>
                  <a:srgbClr val="000000"/>
                </a:solidFill>
                <a:latin typeface="+mj-lt"/>
              </a:rPr>
              <a:t> </a:t>
            </a:r>
            <a:r>
              <a:rPr lang="en-US" sz="4000" dirty="0" err="1">
                <a:solidFill>
                  <a:srgbClr val="000000"/>
                </a:solidFill>
                <a:latin typeface="+mj-lt"/>
              </a:rPr>
              <a:t>phiếu</a:t>
            </a:r>
            <a:r>
              <a:rPr lang="en-US" sz="4000" dirty="0">
                <a:solidFill>
                  <a:srgbClr val="000000"/>
                </a:solidFill>
                <a:latin typeface="+mj-lt"/>
              </a:rPr>
              <a:t> </a:t>
            </a:r>
            <a:r>
              <a:rPr lang="en-US" sz="4000" dirty="0" err="1">
                <a:solidFill>
                  <a:srgbClr val="000000"/>
                </a:solidFill>
                <a:latin typeface="+mj-lt"/>
              </a:rPr>
              <a:t>thu</a:t>
            </a:r>
            <a:r>
              <a:rPr lang="en-US" sz="4000" dirty="0">
                <a:solidFill>
                  <a:srgbClr val="000000"/>
                </a:solidFill>
                <a:latin typeface="+mj-lt"/>
              </a:rPr>
              <a:t>: </a:t>
            </a:r>
          </a:p>
          <a:p>
            <a:pPr marL="457200" indent="-457200" algn="just">
              <a:lnSpc>
                <a:spcPts val="3150"/>
              </a:lnSpc>
              <a:buFontTx/>
              <a:buChar char="-"/>
            </a:pPr>
            <a:endParaRPr lang="en-US" sz="28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G</a:t>
            </a:r>
            <a:r>
              <a:rPr lang="en-US" sz="2800" dirty="0" err="1">
                <a:solidFill>
                  <a:srgbClr val="000000"/>
                </a:solidFill>
                <a:effectLst/>
                <a:latin typeface="Times New Roman" panose="02020603050405020304" pitchFamily="18" charset="0"/>
                <a:ea typeface="Calibri" panose="020F0502020204030204" pitchFamily="34" charset="0"/>
              </a:rPr>
              <a:t>ồm</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hai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chức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năng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chính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hóa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đơn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phiếu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a:t>
            </a:r>
            <a:r>
              <a:rPr lang="en-US" sz="2800" dirty="0">
                <a:solidFill>
                  <a:srgbClr val="000000"/>
                </a:solidFill>
                <a:effectLst/>
                <a:latin typeface="Times New Roman" panose="02020603050405020304" pitchFamily="18" charset="0"/>
                <a:ea typeface="Calibri" panose="020F0502020204030204" pitchFamily="34" charset="0"/>
              </a:rPr>
              <a:t> :</a:t>
            </a:r>
          </a:p>
          <a:p>
            <a:pPr algn="just">
              <a:lnSpc>
                <a:spcPts val="3150"/>
              </a:lnSpc>
            </a:pPr>
            <a:endParaRPr lang="en-US" sz="2800" dirty="0">
              <a:solidFill>
                <a:srgbClr val="000000"/>
              </a:solidFill>
              <a:effectLst/>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Ø"/>
            </a:pPr>
            <a:r>
              <a:rPr lang="en-US" sz="2800" dirty="0" err="1">
                <a:solidFill>
                  <a:srgbClr val="000000"/>
                </a:solidFill>
                <a:latin typeface="Times New Roman" panose="02020603050405020304" pitchFamily="18" charset="0"/>
                <a:ea typeface="Calibri" panose="020F0502020204030204" pitchFamily="34" charset="0"/>
              </a:rPr>
              <a:t>Phiếu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a:t>
            </a:r>
            <a:r>
              <a:rPr lang="en-US" sz="2800" dirty="0">
                <a:solidFill>
                  <a:srgbClr val="000000"/>
                </a:solidFill>
                <a:latin typeface="Times New Roman" panose="02020603050405020304" pitchFamily="18" charset="0"/>
                <a:ea typeface="Calibri" panose="020F0502020204030204" pitchFamily="34" charset="0"/>
              </a:rPr>
              <a:t>:</a:t>
            </a:r>
            <a:endParaRPr lang="en-US" sz="2800" dirty="0">
              <a:solidFill>
                <a:srgbClr val="000000"/>
              </a:solidFill>
              <a:effectLst/>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q"/>
            </a:pPr>
            <a:r>
              <a:rPr lang="en-US" sz="2800" dirty="0" err="1">
                <a:solidFill>
                  <a:srgbClr val="000000"/>
                </a:solidFill>
                <a:latin typeface="Times New Roman" panose="02020603050405020304" pitchFamily="18" charset="0"/>
                <a:ea typeface="Calibri" panose="020F0502020204030204" pitchFamily="34" charset="0"/>
              </a:rPr>
              <a:t>Quản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trị</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viên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có</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thể</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thêm</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phiếu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thủ</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công</a:t>
            </a:r>
            <a:r>
              <a:rPr lang="en-US" sz="2800" dirty="0">
                <a:solidFill>
                  <a:srgbClr val="000000"/>
                </a:solidFill>
                <a:latin typeface="Times New Roman" panose="02020603050405020304" pitchFamily="18" charset="0"/>
                <a:ea typeface="Calibri" panose="020F0502020204030204" pitchFamily="34" charset="0"/>
              </a:rPr>
              <a:t> : </a:t>
            </a:r>
            <a:r>
              <a:rPr lang="en-US" sz="2800" dirty="0" err="1">
                <a:solidFill>
                  <a:srgbClr val="000000"/>
                </a:solidFill>
                <a:latin typeface="Times New Roman" panose="02020603050405020304" pitchFamily="18" charset="0"/>
                <a:ea typeface="Calibri" panose="020F0502020204030204" pitchFamily="34" charset="0"/>
              </a:rPr>
              <a:t>k</a:t>
            </a:r>
            <a:r>
              <a:rPr lang="en-US" sz="2800" dirty="0" err="1">
                <a:solidFill>
                  <a:srgbClr val="000000"/>
                </a:solidFill>
                <a:effectLst/>
                <a:latin typeface="Times New Roman" panose="02020603050405020304" pitchFamily="18" charset="0"/>
                <a:ea typeface="Calibri" panose="020F0502020204030204" pitchFamily="34" charset="0"/>
              </a:rPr>
              <a:t>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vực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phòng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danh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mục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nội</a:t>
            </a:r>
            <a:r>
              <a:rPr lang="en-US" sz="2800" dirty="0">
                <a:solidFill>
                  <a:srgbClr val="000000"/>
                </a:solidFill>
                <a:effectLst/>
                <a:latin typeface="Times New Roman" panose="02020603050405020304" pitchFamily="18" charset="0"/>
                <a:ea typeface="Calibri" panose="020F0502020204030204" pitchFamily="34" charset="0"/>
              </a:rPr>
              <a:t> dung </a:t>
            </a:r>
            <a:r>
              <a:rPr lang="en-US" sz="2800" dirty="0" err="1">
                <a:solidFill>
                  <a:srgbClr val="000000"/>
                </a:solidFill>
                <a:effectLst/>
                <a:latin typeface="Times New Roman" panose="02020603050405020304" pitchFamily="18" charset="0"/>
                <a:ea typeface="Calibri" panose="020F0502020204030204" pitchFamily="34" charset="0"/>
              </a:rPr>
              <a:t>thanh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toán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số</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tiền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ngày</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phương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thức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thanh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toán</a:t>
            </a:r>
            <a:r>
              <a:rPr lang="en-US" sz="2800" dirty="0">
                <a:solidFill>
                  <a:srgbClr val="000000"/>
                </a:solidFill>
                <a:effectLst/>
                <a:latin typeface="Times New Roman" panose="02020603050405020304" pitchFamily="18" charset="0"/>
                <a:ea typeface="Calibri" panose="020F0502020204030204" pitchFamily="34" charset="0"/>
              </a:rPr>
              <a:t>.</a:t>
            </a:r>
          </a:p>
          <a:p>
            <a:pPr marL="457200" indent="-457200" algn="just">
              <a:lnSpc>
                <a:spcPts val="3150"/>
              </a:lnSpc>
              <a:buFont typeface="Wingdings" panose="05000000000000000000" pitchFamily="2" charset="2"/>
              <a:buChar char="q"/>
            </a:pPr>
            <a:endParaRPr lang="en-US" sz="2800" dirty="0">
              <a:solidFill>
                <a:srgbClr val="000000"/>
              </a:solidFill>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q"/>
            </a:pPr>
            <a:r>
              <a:rPr lang="en-US" sz="2800" dirty="0" err="1">
                <a:solidFill>
                  <a:srgbClr val="000000"/>
                </a:solidFill>
                <a:effectLst/>
                <a:latin typeface="Times New Roman" panose="02020603050405020304" pitchFamily="18" charset="0"/>
                <a:ea typeface="Calibri" panose="020F0502020204030204" pitchFamily="34" charset="0"/>
              </a:rPr>
              <a:t>Hệ</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thống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tự</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động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tạo</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một</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phiếu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tương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ứng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mỗi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khi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lập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hoặc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cập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nhật</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hóa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đơn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để</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cung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cấp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cho</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khách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thuê</a:t>
            </a:r>
            <a:r>
              <a:rPr lang="en-US" sz="2800" dirty="0">
                <a:solidFill>
                  <a:srgbClr val="000000"/>
                </a:solidFill>
                <a:effectLst/>
                <a:latin typeface="Times New Roman" panose="02020603050405020304" pitchFamily="18" charset="0"/>
                <a:ea typeface="Calibri" panose="020F0502020204030204" pitchFamily="34" charset="0"/>
              </a:rPr>
              <a:t>.</a:t>
            </a:r>
            <a:endParaRPr lang="en-US" sz="2800" dirty="0">
              <a:solidFill>
                <a:srgbClr val="000000"/>
              </a:solidFill>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q"/>
            </a:pPr>
            <a:endParaRPr lang="en-US" sz="2800" dirty="0">
              <a:solidFill>
                <a:srgbClr val="000000"/>
              </a:solidFill>
              <a:latin typeface="Times New Roman" panose="02020603050405020304" pitchFamily="18" charset="0"/>
              <a:ea typeface="Calibri" panose="020F0502020204030204" pitchFamily="34" charset="0"/>
            </a:endParaRPr>
          </a:p>
        </p:txBody>
      </p:sp>
      <p:sp>
        <p:nvSpPr>
          <p:cNvPr id="6" name="TextBox 12">
            <a:extLst>
              <a:ext uri="{FF2B5EF4-FFF2-40B4-BE49-F238E27FC236}">
                <a16:creationId xmlns:a16="http://schemas.microsoft.com/office/drawing/2014/main" id="{02B23B39-064A-80E2-1436-D656CCA83409}"/>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24976020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68673-B159-2601-0C19-66D83F6B4E3D}"/>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CD51471A-B974-5E12-A6A6-9A9AEEB41E24}"/>
              </a:ext>
            </a:extLst>
          </p:cNvPr>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6C232947-B7E8-E0BC-7B7C-A7F41773510C}"/>
              </a:ext>
            </a:extLst>
          </p:cNvPr>
          <p:cNvSpPr txBox="1"/>
          <p:nvPr/>
        </p:nvSpPr>
        <p:spPr>
          <a:xfrm>
            <a:off x="1752600" y="3390900"/>
            <a:ext cx="15087600" cy="4514056"/>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Lập</a:t>
            </a:r>
            <a:r>
              <a:rPr lang="en-US" sz="4000" dirty="0">
                <a:solidFill>
                  <a:srgbClr val="000000"/>
                </a:solidFill>
                <a:latin typeface="+mj-lt"/>
              </a:rPr>
              <a:t> </a:t>
            </a:r>
            <a:r>
              <a:rPr lang="en-US" sz="4000" dirty="0" err="1">
                <a:solidFill>
                  <a:srgbClr val="000000"/>
                </a:solidFill>
                <a:latin typeface="+mj-lt"/>
              </a:rPr>
              <a:t>phiếu</a:t>
            </a:r>
            <a:r>
              <a:rPr lang="en-US" sz="4000" dirty="0">
                <a:solidFill>
                  <a:srgbClr val="000000"/>
                </a:solidFill>
                <a:latin typeface="+mj-lt"/>
              </a:rPr>
              <a:t> chi: </a:t>
            </a:r>
          </a:p>
          <a:p>
            <a:pPr marL="457200" indent="-457200" algn="just">
              <a:lnSpc>
                <a:spcPts val="3150"/>
              </a:lnSpc>
              <a:buFontTx/>
              <a:buChar char="-"/>
            </a:pPr>
            <a:endParaRPr lang="en-US" sz="28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Phiếu</a:t>
            </a:r>
            <a:r>
              <a:rPr lang="en-US" sz="2800" dirty="0">
                <a:solidFill>
                  <a:srgbClr val="000000"/>
                </a:solidFill>
                <a:latin typeface="Times New Roman" panose="02020603050405020304" pitchFamily="18" charset="0"/>
                <a:ea typeface="Calibri" panose="020F0502020204030204" pitchFamily="34" charset="0"/>
              </a:rPr>
              <a:t> chi: </a:t>
            </a:r>
            <a:r>
              <a:rPr lang="en-US" sz="2800" dirty="0" err="1">
                <a:solidFill>
                  <a:srgbClr val="000000"/>
                </a:solidFill>
                <a:latin typeface="Times New Roman" panose="02020603050405020304" pitchFamily="18" charset="0"/>
                <a:ea typeface="Calibri" panose="020F0502020204030204" pitchFamily="34" charset="0"/>
              </a:rPr>
              <a:t>k</a:t>
            </a:r>
            <a:r>
              <a:rPr lang="en-US" sz="2800" dirty="0" err="1">
                <a:solidFill>
                  <a:srgbClr val="000000"/>
                </a:solidFill>
                <a:effectLst/>
                <a:latin typeface="Times New Roman" panose="02020603050405020304" pitchFamily="18" charset="0"/>
                <a:ea typeface="Calibri" panose="020F0502020204030204" pitchFamily="34" charset="0"/>
              </a:rPr>
              <a:t>hu</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vực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phòng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danh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mục</a:t>
            </a:r>
            <a:r>
              <a:rPr lang="en-US" sz="2800" dirty="0">
                <a:solidFill>
                  <a:srgbClr val="000000"/>
                </a:solidFill>
                <a:effectLst/>
                <a:latin typeface="Times New Roman" panose="02020603050405020304" pitchFamily="18" charset="0"/>
                <a:ea typeface="Calibri" panose="020F0502020204030204" pitchFamily="34" charset="0"/>
              </a:rPr>
              <a:t> chi, </a:t>
            </a:r>
            <a:r>
              <a:rPr lang="en-US" sz="2800" dirty="0" err="1">
                <a:solidFill>
                  <a:srgbClr val="000000"/>
                </a:solidFill>
                <a:effectLst/>
                <a:latin typeface="Times New Roman" panose="02020603050405020304" pitchFamily="18" charset="0"/>
                <a:ea typeface="Calibri" panose="020F0502020204030204" pitchFamily="34" charset="0"/>
              </a:rPr>
              <a:t>ghi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chú</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số</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tiền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ngày</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lập</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phương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thức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thanh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toán</a:t>
            </a:r>
            <a:r>
              <a:rPr lang="en-US" sz="2800" dirty="0">
                <a:solidFill>
                  <a:srgbClr val="000000"/>
                </a:solidFill>
                <a:effectLst/>
                <a:latin typeface="Times New Roman" panose="02020603050405020304" pitchFamily="18" charset="0"/>
                <a:ea typeface="Calibri" panose="020F0502020204030204" pitchFamily="34" charset="0"/>
              </a:rPr>
              <a:t>.</a:t>
            </a:r>
          </a:p>
          <a:p>
            <a:pPr algn="just">
              <a:lnSpc>
                <a:spcPts val="3150"/>
              </a:lnSpc>
            </a:pPr>
            <a:endParaRPr lang="en-US" sz="2800" dirty="0">
              <a:solidFill>
                <a:srgbClr val="000000"/>
              </a:solidFill>
              <a:effectLst/>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effectLst/>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Danh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mục</a:t>
            </a:r>
            <a:r>
              <a:rPr lang="en-US" sz="2800" kern="1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chi: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Người</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trị</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quyền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tạo</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cập</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nhật</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huỷ</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bỏ</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để</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phân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loại</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khoản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chi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tiêu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phù</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hợp</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với</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cầu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thực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tế</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nhà</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trọ</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vi-VN"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ts val="3150"/>
              </a:lnSpc>
              <a:buFont typeface="Wingdings" panose="05000000000000000000" pitchFamily="2" charset="2"/>
              <a:buChar char="v"/>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trị</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viên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thể</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thực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hiện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thao</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tác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như</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thêm</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sửa</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xóa</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danh</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mục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chi,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cũng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như</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lập</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phiếu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chi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theo</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cầu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lý</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chi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tiêu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nhà</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trọ</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vi-VN"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ts val="3150"/>
              </a:lnSpc>
              <a:buFont typeface="Wingdings" panose="05000000000000000000" pitchFamily="2" charset="2"/>
              <a:buChar char="v"/>
            </a:pPr>
            <a:endParaRPr lang="en-US" sz="2800" dirty="0">
              <a:solidFill>
                <a:srgbClr val="000000"/>
              </a:solidFill>
              <a:latin typeface="+mj-lt"/>
            </a:endParaRPr>
          </a:p>
        </p:txBody>
      </p:sp>
      <p:sp>
        <p:nvSpPr>
          <p:cNvPr id="6" name="TextBox 12">
            <a:extLst>
              <a:ext uri="{FF2B5EF4-FFF2-40B4-BE49-F238E27FC236}">
                <a16:creationId xmlns:a16="http://schemas.microsoft.com/office/drawing/2014/main" id="{32D5F16F-39AA-A9C1-7169-72AC5D8C174E}"/>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4436854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03124E-A732-D75B-3B0F-C57E7BA28DE7}"/>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9D46BF7F-6F54-92B7-B354-56BA7998C909}"/>
              </a:ext>
            </a:extLst>
          </p:cNvPr>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4639BD01-D395-AB24-DE55-1F2DD158464D}"/>
              </a:ext>
            </a:extLst>
          </p:cNvPr>
          <p:cNvSpPr txBox="1"/>
          <p:nvPr/>
        </p:nvSpPr>
        <p:spPr>
          <a:xfrm>
            <a:off x="1752600" y="3390900"/>
            <a:ext cx="15087600" cy="4924425"/>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Báo</a:t>
            </a:r>
            <a:r>
              <a:rPr lang="en-US" sz="4000" dirty="0">
                <a:solidFill>
                  <a:srgbClr val="000000"/>
                </a:solidFill>
                <a:latin typeface="+mj-lt"/>
              </a:rPr>
              <a:t> </a:t>
            </a:r>
            <a:r>
              <a:rPr lang="en-US" sz="4000" dirty="0" err="1">
                <a:solidFill>
                  <a:srgbClr val="000000"/>
                </a:solidFill>
                <a:latin typeface="+mj-lt"/>
              </a:rPr>
              <a:t>cáo</a:t>
            </a:r>
            <a:r>
              <a:rPr lang="en-US" sz="4000" dirty="0">
                <a:solidFill>
                  <a:srgbClr val="000000"/>
                </a:solidFill>
                <a:latin typeface="+mj-lt"/>
              </a:rPr>
              <a:t> </a:t>
            </a:r>
            <a:r>
              <a:rPr lang="en-US" sz="4000" dirty="0" err="1">
                <a:solidFill>
                  <a:srgbClr val="000000"/>
                </a:solidFill>
                <a:latin typeface="+mj-lt"/>
              </a:rPr>
              <a:t>thu</a:t>
            </a:r>
            <a:r>
              <a:rPr lang="en-US" sz="4000" dirty="0">
                <a:solidFill>
                  <a:srgbClr val="000000"/>
                </a:solidFill>
                <a:latin typeface="+mj-lt"/>
              </a:rPr>
              <a:t> chi:</a:t>
            </a:r>
          </a:p>
          <a:p>
            <a:pPr algn="just">
              <a:lnSpc>
                <a:spcPts val="3150"/>
              </a:lnSpc>
            </a:pPr>
            <a:r>
              <a:rPr lang="en-US" sz="4000" dirty="0">
                <a:solidFill>
                  <a:srgbClr val="000000"/>
                </a:solidFill>
                <a:latin typeface="+mj-lt"/>
              </a:rPr>
              <a:t> </a:t>
            </a:r>
          </a:p>
          <a:p>
            <a:pPr marL="457200" indent="-457200" algn="just">
              <a:lnSpc>
                <a:spcPts val="3150"/>
              </a:lnSpc>
              <a:buFontTx/>
              <a:buChar char="-"/>
            </a:pPr>
            <a:endParaRPr lang="en-US" sz="28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Quản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trị</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viên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có</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thể</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tra</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cứu</a:t>
            </a:r>
            <a:r>
              <a:rPr lang="en-US" sz="2800" dirty="0">
                <a:solidFill>
                  <a:srgbClr val="000000"/>
                </a:solidFill>
                <a:latin typeface="Times New Roman" panose="02020603050405020304" pitchFamily="18" charset="0"/>
                <a:ea typeface="Calibri" panose="020F0502020204030204" pitchFamily="34" charset="0"/>
              </a:rPr>
              <a:t> : </a:t>
            </a:r>
            <a:r>
              <a:rPr lang="en-US" sz="2800" dirty="0" err="1">
                <a:solidFill>
                  <a:srgbClr val="000000"/>
                </a:solidFill>
                <a:latin typeface="Times New Roman" panose="02020603050405020304" pitchFamily="18" charset="0"/>
                <a:ea typeface="Calibri" panose="020F0502020204030204" pitchFamily="34" charset="0"/>
              </a:rPr>
              <a:t>khoản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theo</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dự</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kiến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thực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tế</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ch</a:t>
            </a:r>
            <a:r>
              <a:rPr lang="vi-VN" sz="2800" dirty="0">
                <a:solidFill>
                  <a:srgbClr val="000000"/>
                </a:solidFill>
                <a:latin typeface="Times New Roman" panose="02020603050405020304" pitchFamily="18" charset="0"/>
                <a:ea typeface="Calibri" panose="020F0502020204030204" pitchFamily="34" charset="0"/>
              </a:rPr>
              <a:t>ưa</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a:t>
            </a:r>
            <a:r>
              <a:rPr lang="en-US" sz="2800" dirty="0">
                <a:solidFill>
                  <a:srgbClr val="000000"/>
                </a:solidFill>
                <a:latin typeface="Times New Roman" panose="02020603050405020304" pitchFamily="18" charset="0"/>
                <a:ea typeface="Calibri" panose="020F0502020204030204" pitchFamily="34" charset="0"/>
              </a:rPr>
              <a:t>.</a:t>
            </a:r>
          </a:p>
          <a:p>
            <a:pPr algn="just">
              <a:lnSpc>
                <a:spcPts val="3150"/>
              </a:lnSpc>
            </a:pPr>
            <a:endParaRPr lang="en-US" sz="2800" dirty="0">
              <a:solidFill>
                <a:srgbClr val="000000"/>
              </a:solidFill>
              <a:effectLst/>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effectLst/>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Lọc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danh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sách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các</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phòng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đã</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ch</a:t>
            </a:r>
            <a:r>
              <a:rPr lang="vi-VN" sz="2800" dirty="0">
                <a:solidFill>
                  <a:srgbClr val="000000"/>
                </a:solidFill>
                <a:latin typeface="Times New Roman" panose="02020603050405020304" pitchFamily="18" charset="0"/>
                <a:ea typeface="Calibri" panose="020F0502020204030204" pitchFamily="34" charset="0"/>
              </a:rPr>
              <a:t>ưa</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còn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nợ</a:t>
            </a:r>
            <a:r>
              <a:rPr lang="en-US" sz="2800" dirty="0">
                <a:solidFill>
                  <a:srgbClr val="000000"/>
                </a:solidFill>
                <a:latin typeface="Times New Roman" panose="02020603050405020304" pitchFamily="18" charset="0"/>
                <a:ea typeface="Calibri" panose="020F0502020204030204" pitchFamily="34" charset="0"/>
              </a:rPr>
              <a:t>.</a:t>
            </a: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Lợi</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nhuận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thực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tế</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Tổng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khoản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đã</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Tổng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khoản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chi -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Tổng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tiền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cọc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đã</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vi-VN"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ts val="3150"/>
              </a:lnSpc>
            </a:pPr>
            <a:endParaRPr lang="vi-VN"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ts val="3150"/>
              </a:lnSpc>
              <a:buFont typeface="Wingdings" panose="05000000000000000000" pitchFamily="2" charset="2"/>
              <a:buChar char="v"/>
            </a:pPr>
            <a:endParaRPr lang="en-US" sz="2800" dirty="0">
              <a:solidFill>
                <a:srgbClr val="000000"/>
              </a:solidFill>
              <a:latin typeface="+mj-lt"/>
            </a:endParaRPr>
          </a:p>
        </p:txBody>
      </p:sp>
      <p:sp>
        <p:nvSpPr>
          <p:cNvPr id="6" name="TextBox 12">
            <a:extLst>
              <a:ext uri="{FF2B5EF4-FFF2-40B4-BE49-F238E27FC236}">
                <a16:creationId xmlns:a16="http://schemas.microsoft.com/office/drawing/2014/main" id="{AD1BE578-58F6-11FB-BF44-8025C202759B}"/>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4045080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304800" y="4200777"/>
            <a:ext cx="3801888" cy="718145"/>
          </a:xfrm>
          <a:prstGeom prst="rect">
            <a:avLst/>
          </a:prstGeom>
        </p:spPr>
        <p:txBody>
          <a:bodyPr lIns="0" tIns="0" rIns="0" bIns="0" rtlCol="0" anchor="t">
            <a:spAutoFit/>
          </a:bodyPr>
          <a:lstStyle/>
          <a:p>
            <a:pPr algn="r">
              <a:lnSpc>
                <a:spcPts val="5599"/>
              </a:lnSpc>
            </a:pPr>
            <a:r>
              <a:rPr lang="en-US" sz="4800" b="1" dirty="0" err="1">
                <a:solidFill>
                  <a:srgbClr val="000000"/>
                </a:solidFill>
                <a:latin typeface="Times New Roman" panose="02020603050405020304" pitchFamily="18" charset="0"/>
                <a:cs typeface="Times New Roman" panose="02020603050405020304" pitchFamily="18" charset="0"/>
              </a:rPr>
              <a:t>Nội</a:t>
            </a:r>
            <a:r>
              <a:rPr lang="en-US" sz="4800" b="1" dirty="0">
                <a:solidFill>
                  <a:srgbClr val="000000"/>
                </a:solidFill>
                <a:latin typeface="Times New Roman" panose="02020603050405020304" pitchFamily="18" charset="0"/>
                <a:cs typeface="Times New Roman" panose="02020603050405020304" pitchFamily="18" charset="0"/>
              </a:rPr>
              <a:t> dung</a:t>
            </a:r>
          </a:p>
        </p:txBody>
      </p:sp>
      <p:cxnSp>
        <p:nvCxnSpPr>
          <p:cNvPr id="19" name="Straight Connector 18">
            <a:extLst>
              <a:ext uri="{FF2B5EF4-FFF2-40B4-BE49-F238E27FC236}">
                <a16:creationId xmlns:a16="http://schemas.microsoft.com/office/drawing/2014/main" id="{0D32D941-86FC-7A8C-69CC-EEBC96A440DA}"/>
              </a:ext>
            </a:extLst>
          </p:cNvPr>
          <p:cNvCxnSpPr>
            <a:cxnSpLocks/>
          </p:cNvCxnSpPr>
          <p:nvPr/>
        </p:nvCxnSpPr>
        <p:spPr>
          <a:xfrm>
            <a:off x="457200" y="4303911"/>
            <a:ext cx="0" cy="839589"/>
          </a:xfrm>
          <a:prstGeom prst="line">
            <a:avLst/>
          </a:prstGeom>
          <a:ln w="63500"/>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F4FB42F-D11F-6AD3-FB4F-021CC519D35D}"/>
              </a:ext>
            </a:extLst>
          </p:cNvPr>
          <p:cNvCxnSpPr>
            <a:cxnSpLocks/>
          </p:cNvCxnSpPr>
          <p:nvPr/>
        </p:nvCxnSpPr>
        <p:spPr>
          <a:xfrm>
            <a:off x="457200" y="5143500"/>
            <a:ext cx="5105400" cy="0"/>
          </a:xfrm>
          <a:prstGeom prst="line">
            <a:avLst/>
          </a:prstGeom>
          <a:ln w="63500"/>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2983D1CF-64EA-54F0-D0B9-C9ED6E1BFE59}"/>
              </a:ext>
            </a:extLst>
          </p:cNvPr>
          <p:cNvCxnSpPr>
            <a:cxnSpLocks/>
          </p:cNvCxnSpPr>
          <p:nvPr/>
        </p:nvCxnSpPr>
        <p:spPr>
          <a:xfrm>
            <a:off x="5562598" y="5143499"/>
            <a:ext cx="2209802" cy="0"/>
          </a:xfrm>
          <a:prstGeom prst="straightConnector1">
            <a:avLst/>
          </a:prstGeom>
          <a:ln w="63500">
            <a:tailEnd type="triangle"/>
          </a:ln>
        </p:spPr>
        <p:style>
          <a:lnRef idx="1">
            <a:schemeClr val="dk1"/>
          </a:lnRef>
          <a:fillRef idx="0">
            <a:schemeClr val="dk1"/>
          </a:fillRef>
          <a:effectRef idx="0">
            <a:schemeClr val="dk1"/>
          </a:effectRef>
          <a:fontRef idx="minor">
            <a:schemeClr val="tx1"/>
          </a:fontRef>
        </p:style>
      </p:cxnSp>
      <p:sp>
        <p:nvSpPr>
          <p:cNvPr id="24" name="Scroll: Vertical 23">
            <a:extLst>
              <a:ext uri="{FF2B5EF4-FFF2-40B4-BE49-F238E27FC236}">
                <a16:creationId xmlns:a16="http://schemas.microsoft.com/office/drawing/2014/main" id="{4CA1DA4F-6798-7D4D-737A-BEAF4D0700E0}"/>
              </a:ext>
            </a:extLst>
          </p:cNvPr>
          <p:cNvSpPr/>
          <p:nvPr/>
        </p:nvSpPr>
        <p:spPr>
          <a:xfrm>
            <a:off x="7391399" y="800098"/>
            <a:ext cx="10286999" cy="8763001"/>
          </a:xfrm>
          <a:prstGeom prst="verticalScroll">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vi-VN" dirty="0"/>
          </a:p>
        </p:txBody>
      </p:sp>
      <p:sp>
        <p:nvSpPr>
          <p:cNvPr id="26" name="TextBox 25">
            <a:extLst>
              <a:ext uri="{FF2B5EF4-FFF2-40B4-BE49-F238E27FC236}">
                <a16:creationId xmlns:a16="http://schemas.microsoft.com/office/drawing/2014/main" id="{A015FE05-4180-4436-FD5A-3F1955708514}"/>
              </a:ext>
            </a:extLst>
          </p:cNvPr>
          <p:cNvSpPr txBox="1"/>
          <p:nvPr/>
        </p:nvSpPr>
        <p:spPr>
          <a:xfrm>
            <a:off x="9122229" y="2856002"/>
            <a:ext cx="7528074" cy="816890"/>
          </a:xfrm>
          <a:prstGeom prst="rect">
            <a:avLst/>
          </a:prstGeom>
          <a:noFill/>
        </p:spPr>
        <p:txBody>
          <a:bodyPr wrap="square" rtlCol="0">
            <a:spAutoFit/>
          </a:bodyPr>
          <a:lstStyle/>
          <a:p>
            <a:pPr>
              <a:lnSpc>
                <a:spcPts val="2800"/>
              </a:lnSpc>
            </a:pP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Chương</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1 </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Tổng</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quan</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đối</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t</a:t>
            </a:r>
            <a:r>
              <a:rPr lang="vi-VN" sz="3200" dirty="0" err="1">
                <a:solidFill>
                  <a:srgbClr val="000000"/>
                </a:solidFill>
                <a:highlight>
                  <a:srgbClr val="FFFF00"/>
                </a:highlight>
                <a:latin typeface="Times New Roman" panose="02020603050405020304" pitchFamily="18" charset="0"/>
                <a:cs typeface="Times New Roman" panose="02020603050405020304" pitchFamily="18" charset="0"/>
              </a:rPr>
              <a:t>ượng</a:t>
            </a:r>
            <a:r>
              <a:rPr lang="vi-VN" sz="3200" dirty="0">
                <a:solidFill>
                  <a:srgbClr val="000000"/>
                </a:solidFill>
                <a:highlight>
                  <a:srgbClr val="FFFF00"/>
                </a:highlight>
                <a:latin typeface="Times New Roman" panose="02020603050405020304" pitchFamily="18" charset="0"/>
                <a:cs typeface="Times New Roman" panose="02020603050405020304" pitchFamily="18" charset="0"/>
              </a:rPr>
              <a:t> nghiên cứu và phân tích nghiệp vụ bài toán.</a:t>
            </a:r>
            <a:endParaRPr lang="en-US" sz="3200" dirty="0">
              <a:solidFill>
                <a:srgbClr val="000000"/>
              </a:solidFill>
              <a:highlight>
                <a:srgbClr val="FFFF00"/>
              </a:highlight>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a16="http://schemas.microsoft.com/office/drawing/2014/main" id="{AF455108-DDA8-A03B-F821-11ECC45F7B40}"/>
              </a:ext>
            </a:extLst>
          </p:cNvPr>
          <p:cNvSpPr txBox="1"/>
          <p:nvPr/>
        </p:nvSpPr>
        <p:spPr>
          <a:xfrm>
            <a:off x="9122230" y="5081427"/>
            <a:ext cx="7528074" cy="840936"/>
          </a:xfrm>
          <a:prstGeom prst="rect">
            <a:avLst/>
          </a:prstGeom>
          <a:noFill/>
        </p:spPr>
        <p:txBody>
          <a:bodyPr wrap="square" rtlCol="0">
            <a:spAutoFit/>
          </a:bodyPr>
          <a:lstStyle/>
          <a:p>
            <a:pPr>
              <a:lnSpc>
                <a:spcPts val="2800"/>
              </a:lnSpc>
            </a:pPr>
            <a:r>
              <a:rPr lang="en-US" sz="4000" dirty="0" err="1">
                <a:solidFill>
                  <a:srgbClr val="000000"/>
                </a:solidFill>
                <a:highlight>
                  <a:srgbClr val="FFFF00"/>
                </a:highlight>
                <a:latin typeface="Times New Roman" panose="02020603050405020304" pitchFamily="18" charset="0"/>
                <a:cs typeface="Times New Roman" panose="02020603050405020304" pitchFamily="18" charset="0"/>
              </a:rPr>
              <a:t>Chương</a:t>
            </a:r>
            <a:r>
              <a:rPr lang="en-US" sz="4000" dirty="0">
                <a:solidFill>
                  <a:srgbClr val="000000"/>
                </a:solidFill>
                <a:highlight>
                  <a:srgbClr val="FFFF00"/>
                </a:highlight>
                <a:latin typeface="Times New Roman" panose="02020603050405020304" pitchFamily="18" charset="0"/>
                <a:cs typeface="Times New Roman" panose="02020603050405020304" pitchFamily="18" charset="0"/>
              </a:rPr>
              <a:t> 2</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Nghiên</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cứu</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và</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tạo</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lập</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ch</a:t>
            </a:r>
            <a:r>
              <a:rPr lang="vi-VN" sz="3600" dirty="0" err="1">
                <a:solidFill>
                  <a:srgbClr val="000000"/>
                </a:solidFill>
                <a:highlight>
                  <a:srgbClr val="FFFF00"/>
                </a:highlight>
                <a:latin typeface="Times New Roman" panose="02020603050405020304" pitchFamily="18" charset="0"/>
                <a:cs typeface="Times New Roman" panose="02020603050405020304" pitchFamily="18" charset="0"/>
              </a:rPr>
              <a:t>ươ</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ng </a:t>
            </a: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trình</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a:t>
            </a:r>
          </a:p>
        </p:txBody>
      </p:sp>
      <p:sp>
        <p:nvSpPr>
          <p:cNvPr id="29" name="TextBox 28">
            <a:extLst>
              <a:ext uri="{FF2B5EF4-FFF2-40B4-BE49-F238E27FC236}">
                <a16:creationId xmlns:a16="http://schemas.microsoft.com/office/drawing/2014/main" id="{33B17BC8-A18A-EE74-1BB0-168B458D3808}"/>
              </a:ext>
            </a:extLst>
          </p:cNvPr>
          <p:cNvSpPr txBox="1"/>
          <p:nvPr/>
        </p:nvSpPr>
        <p:spPr>
          <a:xfrm>
            <a:off x="9122229" y="7330898"/>
            <a:ext cx="7310359" cy="481863"/>
          </a:xfrm>
          <a:prstGeom prst="rect">
            <a:avLst/>
          </a:prstGeom>
          <a:noFill/>
        </p:spPr>
        <p:txBody>
          <a:bodyPr wrap="square" rtlCol="0">
            <a:spAutoFit/>
          </a:bodyPr>
          <a:lstStyle/>
          <a:p>
            <a:pPr>
              <a:lnSpc>
                <a:spcPts val="2800"/>
              </a:lnSpc>
            </a:pPr>
            <a:r>
              <a:rPr lang="en-US" sz="4000" dirty="0" err="1">
                <a:solidFill>
                  <a:srgbClr val="000000"/>
                </a:solidFill>
                <a:highlight>
                  <a:srgbClr val="FFFF00"/>
                </a:highlight>
                <a:latin typeface="Times New Roman" panose="02020603050405020304" pitchFamily="18" charset="0"/>
                <a:cs typeface="Times New Roman" panose="02020603050405020304" pitchFamily="18" charset="0"/>
              </a:rPr>
              <a:t>Chương</a:t>
            </a:r>
            <a:r>
              <a:rPr lang="en-US" sz="4000" dirty="0">
                <a:solidFill>
                  <a:srgbClr val="000000"/>
                </a:solidFill>
                <a:highlight>
                  <a:srgbClr val="FFFF00"/>
                </a:highlight>
                <a:latin typeface="Times New Roman" panose="02020603050405020304" pitchFamily="18" charset="0"/>
                <a:cs typeface="Times New Roman" panose="02020603050405020304" pitchFamily="18" charset="0"/>
              </a:rPr>
              <a:t> 3</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Thử</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nghiệm</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ch</a:t>
            </a:r>
            <a:r>
              <a:rPr lang="vi-VN" sz="3600" dirty="0" err="1">
                <a:solidFill>
                  <a:srgbClr val="000000"/>
                </a:solidFill>
                <a:highlight>
                  <a:srgbClr val="FFFF00"/>
                </a:highlight>
                <a:latin typeface="Times New Roman" panose="02020603050405020304" pitchFamily="18" charset="0"/>
                <a:cs typeface="Times New Roman" panose="02020603050405020304" pitchFamily="18" charset="0"/>
              </a:rPr>
              <a:t>ươ</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ng </a:t>
            </a: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trình</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5409D-452A-D339-A602-D7358E8276AF}"/>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6AC7B441-0317-1DF7-3A1C-65F65D85359A}"/>
              </a:ext>
            </a:extLst>
          </p:cNvPr>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4E22B0EF-1389-2D24-C9DC-7E99E6343F5F}"/>
              </a:ext>
            </a:extLst>
          </p:cNvPr>
          <p:cNvSpPr txBox="1"/>
          <p:nvPr/>
        </p:nvSpPr>
        <p:spPr>
          <a:xfrm>
            <a:off x="1752600" y="3390900"/>
            <a:ext cx="15087600" cy="4514056"/>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Báo</a:t>
            </a:r>
            <a:r>
              <a:rPr lang="en-US" sz="4000" dirty="0">
                <a:solidFill>
                  <a:srgbClr val="000000"/>
                </a:solidFill>
                <a:latin typeface="+mj-lt"/>
              </a:rPr>
              <a:t> </a:t>
            </a:r>
            <a:r>
              <a:rPr lang="en-US" sz="4000" dirty="0" err="1">
                <a:solidFill>
                  <a:srgbClr val="000000"/>
                </a:solidFill>
                <a:latin typeface="+mj-lt"/>
              </a:rPr>
              <a:t>cáo</a:t>
            </a:r>
            <a:r>
              <a:rPr lang="en-US" sz="4000" dirty="0">
                <a:solidFill>
                  <a:srgbClr val="000000"/>
                </a:solidFill>
                <a:latin typeface="+mj-lt"/>
              </a:rPr>
              <a:t> </a:t>
            </a:r>
            <a:r>
              <a:rPr lang="en-US" sz="4000" dirty="0" err="1">
                <a:solidFill>
                  <a:srgbClr val="000000"/>
                </a:solidFill>
                <a:latin typeface="+mj-lt"/>
              </a:rPr>
              <a:t>tổng</a:t>
            </a:r>
            <a:r>
              <a:rPr lang="en-US" sz="4000" dirty="0">
                <a:solidFill>
                  <a:srgbClr val="000000"/>
                </a:solidFill>
                <a:latin typeface="+mj-lt"/>
              </a:rPr>
              <a:t> </a:t>
            </a:r>
            <a:r>
              <a:rPr lang="en-US" sz="4000" dirty="0" err="1">
                <a:solidFill>
                  <a:srgbClr val="000000"/>
                </a:solidFill>
                <a:latin typeface="+mj-lt"/>
              </a:rPr>
              <a:t>hợp</a:t>
            </a:r>
            <a:r>
              <a:rPr lang="en-US" sz="4000" dirty="0">
                <a:solidFill>
                  <a:srgbClr val="000000"/>
                </a:solidFill>
                <a:latin typeface="+mj-lt"/>
              </a:rPr>
              <a:t>:</a:t>
            </a:r>
          </a:p>
          <a:p>
            <a:pPr algn="just">
              <a:lnSpc>
                <a:spcPts val="3150"/>
              </a:lnSpc>
            </a:pPr>
            <a:r>
              <a:rPr lang="en-US" sz="4000" dirty="0">
                <a:solidFill>
                  <a:srgbClr val="000000"/>
                </a:solidFill>
                <a:latin typeface="+mj-lt"/>
              </a:rPr>
              <a:t> </a:t>
            </a:r>
          </a:p>
          <a:p>
            <a:pPr marL="457200" indent="-457200" algn="just">
              <a:lnSpc>
                <a:spcPts val="3150"/>
              </a:lnSpc>
              <a:buFontTx/>
              <a:buChar char="-"/>
            </a:pPr>
            <a:endParaRPr lang="en-US" sz="28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Gồm</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tổng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số</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phòng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số</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khách</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tổng</a:t>
            </a:r>
            <a:r>
              <a:rPr lang="en-US" sz="2800" dirty="0">
                <a:solidFill>
                  <a:srgbClr val="000000"/>
                </a:solidFill>
                <a:latin typeface="Times New Roman" panose="02020603050405020304" pitchFamily="18" charset="0"/>
                <a:ea typeface="Calibri" panose="020F0502020204030204" pitchFamily="34" charset="0"/>
              </a:rPr>
              <a:t> ng</a:t>
            </a:r>
            <a:r>
              <a:rPr lang="vi-VN" sz="2800" dirty="0">
                <a:solidFill>
                  <a:srgbClr val="000000"/>
                </a:solidFill>
                <a:latin typeface="Times New Roman" panose="02020603050405020304" pitchFamily="18" charset="0"/>
                <a:ea typeface="Calibri" panose="020F0502020204030204" pitchFamily="34" charset="0"/>
              </a:rPr>
              <a:t>ười dùng hệ thống ( quản lý, khách ).</a:t>
            </a:r>
          </a:p>
          <a:p>
            <a:pPr algn="just">
              <a:lnSpc>
                <a:spcPts val="3150"/>
              </a:lnSpc>
            </a:pPr>
            <a:endParaRPr lang="vi-VN" sz="2800" dirty="0">
              <a:solidFill>
                <a:srgbClr val="000000"/>
              </a:solidFill>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effectLst/>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Phòng</a:t>
            </a:r>
            <a:r>
              <a:rPr lang="en-US" sz="2800" dirty="0">
                <a:solidFill>
                  <a:srgbClr val="000000"/>
                </a:solidFill>
                <a:latin typeface="Times New Roman" panose="02020603050405020304" pitchFamily="18" charset="0"/>
                <a:ea typeface="Calibri" panose="020F0502020204030204" pitchFamily="34" charset="0"/>
              </a:rPr>
              <a:t> ( </a:t>
            </a:r>
            <a:r>
              <a:rPr lang="en-US" sz="2800" dirty="0" err="1">
                <a:solidFill>
                  <a:srgbClr val="000000"/>
                </a:solidFill>
                <a:latin typeface="Times New Roman" panose="02020603050405020304" pitchFamily="18" charset="0"/>
                <a:ea typeface="Calibri" panose="020F0502020204030204" pitchFamily="34" charset="0"/>
              </a:rPr>
              <a:t>cho</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thuê</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còn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trống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sắp</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hết</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hạn</a:t>
            </a:r>
            <a:r>
              <a:rPr lang="en-US" sz="2800" dirty="0">
                <a:solidFill>
                  <a:srgbClr val="000000"/>
                </a:solidFill>
                <a:latin typeface="Times New Roman" panose="02020603050405020304" pitchFamily="18" charset="0"/>
                <a:ea typeface="Calibri" panose="020F0502020204030204" pitchFamily="34" charset="0"/>
              </a:rPr>
              <a:t> ), </a:t>
            </a:r>
            <a:r>
              <a:rPr lang="en-US" sz="2800" dirty="0" err="1">
                <a:solidFill>
                  <a:srgbClr val="000000"/>
                </a:solidFill>
                <a:latin typeface="Times New Roman" panose="02020603050405020304" pitchFamily="18" charset="0"/>
                <a:ea typeface="Calibri" panose="020F0502020204030204" pitchFamily="34" charset="0"/>
              </a:rPr>
              <a:t>phòng</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có</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hợp</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đồng</a:t>
            </a:r>
            <a:r>
              <a:rPr lang="en-US" sz="2800" dirty="0">
                <a:solidFill>
                  <a:srgbClr val="000000"/>
                </a:solidFill>
                <a:latin typeface="Times New Roman" panose="02020603050405020304" pitchFamily="18" charset="0"/>
                <a:ea typeface="Calibri" panose="020F0502020204030204" pitchFamily="34" charset="0"/>
              </a:rPr>
              <a:t> ( </a:t>
            </a:r>
            <a:r>
              <a:rPr lang="en-US" sz="2800" dirty="0" err="1">
                <a:solidFill>
                  <a:srgbClr val="000000"/>
                </a:solidFill>
                <a:latin typeface="Times New Roman" panose="02020603050405020304" pitchFamily="18" charset="0"/>
                <a:ea typeface="Calibri" panose="020F0502020204030204" pitchFamily="34" charset="0"/>
              </a:rPr>
              <a:t>còn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hạn</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hết</a:t>
            </a:r>
            <a:r>
              <a:rPr lang="en-US" sz="2800" dirty="0">
                <a:solidFill>
                  <a:srgbClr val="000000"/>
                </a:solidFill>
                <a:latin typeface="Times New Roman" panose="02020603050405020304" pitchFamily="18" charset="0"/>
                <a:ea typeface="Calibri" panose="020F0502020204030204" pitchFamily="34" charset="0"/>
              </a:rPr>
              <a:t> </a:t>
            </a:r>
            <a:r>
              <a:rPr lang="en-US" sz="2800" dirty="0" err="1">
                <a:solidFill>
                  <a:srgbClr val="000000"/>
                </a:solidFill>
                <a:latin typeface="Times New Roman" panose="02020603050405020304" pitchFamily="18" charset="0"/>
                <a:ea typeface="Calibri" panose="020F0502020204030204" pitchFamily="34" charset="0"/>
              </a:rPr>
              <a:t>hạn</a:t>
            </a:r>
            <a:r>
              <a:rPr lang="en-US" sz="2800" dirty="0">
                <a:solidFill>
                  <a:srgbClr val="000000"/>
                </a:solidFill>
                <a:latin typeface="Times New Roman" panose="02020603050405020304" pitchFamily="18" charset="0"/>
                <a:ea typeface="Calibri" panose="020F0502020204030204" pitchFamily="34" charset="0"/>
              </a:rPr>
              <a:t> ).</a:t>
            </a: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algn="just">
              <a:lnSpc>
                <a:spcPts val="3150"/>
              </a:lnSpc>
            </a:pPr>
            <a:endParaRPr lang="en-US" sz="2800"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vi-VN" sz="2800" dirty="0">
                <a:solidFill>
                  <a:srgbClr val="000000"/>
                </a:solidFill>
                <a:latin typeface="Times New Roman" panose="02020603050405020304" pitchFamily="18" charset="0"/>
                <a:ea typeface="Calibri" panose="020F0502020204030204" pitchFamily="34" charset="0"/>
              </a:rPr>
              <a:t>Tổng số thiết bị, danh sách thiết bị theo từng phòng.</a:t>
            </a:r>
            <a:endParaRPr lang="vi-VN"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ts val="3150"/>
              </a:lnSpc>
              <a:buFont typeface="Wingdings" panose="05000000000000000000" pitchFamily="2" charset="2"/>
              <a:buChar char="v"/>
            </a:pPr>
            <a:endParaRPr lang="en-US" sz="2800" dirty="0">
              <a:solidFill>
                <a:srgbClr val="000000"/>
              </a:solidFill>
              <a:latin typeface="+mj-lt"/>
            </a:endParaRPr>
          </a:p>
        </p:txBody>
      </p:sp>
      <p:sp>
        <p:nvSpPr>
          <p:cNvPr id="6" name="TextBox 12">
            <a:extLst>
              <a:ext uri="{FF2B5EF4-FFF2-40B4-BE49-F238E27FC236}">
                <a16:creationId xmlns:a16="http://schemas.microsoft.com/office/drawing/2014/main" id="{F8EF2E0A-1FD5-55D3-A0C1-95100D37B87B}"/>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2960210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BFD285-DCB5-0976-542E-54F50BE4C9E1}"/>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BA17A04A-FAFC-9307-CFA4-C49526B9ECEA}"/>
              </a:ext>
            </a:extLst>
          </p:cNvPr>
          <p:cNvSpPr/>
          <p:nvPr/>
        </p:nvSpPr>
        <p:spPr>
          <a:xfrm>
            <a:off x="714901" y="454609"/>
            <a:ext cx="17316887" cy="9377782"/>
          </a:xfrm>
          <a:prstGeom prst="rect">
            <a:avLst/>
          </a:prstGeom>
          <a:solidFill>
            <a:srgbClr val="EFEFEF"/>
          </a:solidFill>
        </p:spPr>
        <p:txBody>
          <a:bodyPr/>
          <a:lstStyle/>
          <a:p>
            <a:endParaRPr lang="vi-VN" dirty="0">
              <a:latin typeface="+mj-lt"/>
            </a:endParaRPr>
          </a:p>
        </p:txBody>
      </p:sp>
      <p:sp>
        <p:nvSpPr>
          <p:cNvPr id="19" name="TextBox 18">
            <a:extLst>
              <a:ext uri="{FF2B5EF4-FFF2-40B4-BE49-F238E27FC236}">
                <a16:creationId xmlns:a16="http://schemas.microsoft.com/office/drawing/2014/main" id="{4D9ED186-C3F2-C767-F202-3B9166D64055}"/>
              </a:ext>
            </a:extLst>
          </p:cNvPr>
          <p:cNvSpPr txBox="1"/>
          <p:nvPr/>
        </p:nvSpPr>
        <p:spPr>
          <a:xfrm>
            <a:off x="838200" y="1512156"/>
            <a:ext cx="5105400" cy="749885"/>
          </a:xfrm>
          <a:prstGeom prst="rect">
            <a:avLst/>
          </a:prstGeom>
          <a:noFill/>
        </p:spPr>
        <p:txBody>
          <a:bodyPr wrap="square">
            <a:spAutoFit/>
          </a:bodyPr>
          <a:lstStyle/>
          <a:p>
            <a:pPr algn="ctr">
              <a:lnSpc>
                <a:spcPts val="5599"/>
              </a:lnSpc>
            </a:pPr>
            <a:r>
              <a:rPr lang="en-US" sz="3600" b="1" u="sng" dirty="0">
                <a:solidFill>
                  <a:srgbClr val="000000"/>
                </a:solidFill>
                <a:latin typeface="+mj-lt"/>
              </a:rPr>
              <a:t>2. </a:t>
            </a:r>
            <a:r>
              <a:rPr lang="en-US" sz="3600" b="1" u="sng" dirty="0" err="1">
                <a:solidFill>
                  <a:srgbClr val="000000"/>
                </a:solidFill>
                <a:latin typeface="+mj-lt"/>
              </a:rPr>
              <a:t>Các</a:t>
            </a:r>
            <a:r>
              <a:rPr lang="en-US" sz="3600" b="1" u="sng" dirty="0">
                <a:solidFill>
                  <a:srgbClr val="000000"/>
                </a:solidFill>
                <a:latin typeface="+mj-lt"/>
              </a:rPr>
              <a:t> </a:t>
            </a:r>
            <a:r>
              <a:rPr lang="en-US" sz="3600" b="1" u="sng" dirty="0" err="1">
                <a:solidFill>
                  <a:srgbClr val="000000"/>
                </a:solidFill>
                <a:latin typeface="+mj-lt"/>
              </a:rPr>
              <a:t>th</a:t>
            </a:r>
            <a:r>
              <a:rPr lang="vi-VN" sz="3600" b="1" u="sng" dirty="0">
                <a:solidFill>
                  <a:srgbClr val="000000"/>
                </a:solidFill>
                <a:latin typeface="+mj-lt"/>
              </a:rPr>
              <a:t>ực thể</a:t>
            </a:r>
            <a:endParaRPr lang="en-US" sz="3600" b="1" u="sng" dirty="0">
              <a:solidFill>
                <a:srgbClr val="000000"/>
              </a:solidFill>
              <a:latin typeface="+mj-lt"/>
            </a:endParaRPr>
          </a:p>
        </p:txBody>
      </p:sp>
      <p:sp>
        <p:nvSpPr>
          <p:cNvPr id="21" name="TextBox 20">
            <a:extLst>
              <a:ext uri="{FF2B5EF4-FFF2-40B4-BE49-F238E27FC236}">
                <a16:creationId xmlns:a16="http://schemas.microsoft.com/office/drawing/2014/main" id="{861F2775-FD45-9E24-D6B0-BE74970D2808}"/>
              </a:ext>
            </a:extLst>
          </p:cNvPr>
          <p:cNvSpPr txBox="1"/>
          <p:nvPr/>
        </p:nvSpPr>
        <p:spPr>
          <a:xfrm>
            <a:off x="3733800" y="8030600"/>
            <a:ext cx="3048000" cy="739305"/>
          </a:xfrm>
          <a:prstGeom prst="rect">
            <a:avLst/>
          </a:prstGeom>
          <a:noFill/>
        </p:spPr>
        <p:txBody>
          <a:bodyPr wrap="square">
            <a:spAutoFit/>
          </a:bodyPr>
          <a:lstStyle/>
          <a:p>
            <a:pPr>
              <a:lnSpc>
                <a:spcPts val="5599"/>
              </a:lnSpc>
            </a:pPr>
            <a:r>
              <a:rPr lang="en-US" sz="3200" u="sng" dirty="0" err="1">
                <a:solidFill>
                  <a:srgbClr val="000000"/>
                </a:solidFill>
                <a:effectLst>
                  <a:outerShdw blurRad="38100" dist="38100" dir="2700000" algn="tl">
                    <a:srgbClr val="000000">
                      <a:alpha val="43137"/>
                    </a:srgbClr>
                  </a:outerShdw>
                </a:effectLst>
                <a:latin typeface="+mj-lt"/>
              </a:rPr>
              <a:t>Quản</a:t>
            </a:r>
            <a:r>
              <a:rPr lang="en-US" sz="3200" u="sng" dirty="0">
                <a:solidFill>
                  <a:srgbClr val="000000"/>
                </a:solidFill>
                <a:effectLst>
                  <a:outerShdw blurRad="38100" dist="38100" dir="2700000" algn="tl">
                    <a:srgbClr val="000000">
                      <a:alpha val="43137"/>
                    </a:srgbClr>
                  </a:outerShdw>
                </a:effectLst>
                <a:latin typeface="+mj-lt"/>
              </a:rPr>
              <a:t> </a:t>
            </a:r>
            <a:r>
              <a:rPr lang="en-US" sz="3200" u="sng" dirty="0" err="1">
                <a:solidFill>
                  <a:srgbClr val="000000"/>
                </a:solidFill>
                <a:effectLst>
                  <a:outerShdw blurRad="38100" dist="38100" dir="2700000" algn="tl">
                    <a:srgbClr val="000000">
                      <a:alpha val="43137"/>
                    </a:srgbClr>
                  </a:outerShdw>
                </a:effectLst>
                <a:latin typeface="+mj-lt"/>
              </a:rPr>
              <a:t>trị</a:t>
            </a:r>
            <a:r>
              <a:rPr lang="en-US" sz="3200" u="sng" dirty="0">
                <a:solidFill>
                  <a:srgbClr val="000000"/>
                </a:solidFill>
                <a:effectLst>
                  <a:outerShdw blurRad="38100" dist="38100" dir="2700000" algn="tl">
                    <a:srgbClr val="000000">
                      <a:alpha val="43137"/>
                    </a:srgbClr>
                  </a:outerShdw>
                </a:effectLst>
                <a:latin typeface="+mj-lt"/>
              </a:rPr>
              <a:t> </a:t>
            </a:r>
            <a:r>
              <a:rPr lang="en-US" sz="3200" u="sng" dirty="0" err="1">
                <a:solidFill>
                  <a:srgbClr val="000000"/>
                </a:solidFill>
                <a:effectLst>
                  <a:outerShdw blurRad="38100" dist="38100" dir="2700000" algn="tl">
                    <a:srgbClr val="000000">
                      <a:alpha val="43137"/>
                    </a:srgbClr>
                  </a:outerShdw>
                </a:effectLst>
                <a:latin typeface="+mj-lt"/>
              </a:rPr>
              <a:t>viên</a:t>
            </a:r>
            <a:endParaRPr lang="en-US" sz="3200" u="sng" dirty="0">
              <a:solidFill>
                <a:srgbClr val="000000"/>
              </a:solidFill>
              <a:effectLst>
                <a:outerShdw blurRad="38100" dist="38100" dir="2700000" algn="tl">
                  <a:srgbClr val="000000">
                    <a:alpha val="43137"/>
                  </a:srgbClr>
                </a:outerShdw>
              </a:effectLst>
              <a:latin typeface="+mj-lt"/>
            </a:endParaRPr>
          </a:p>
        </p:txBody>
      </p:sp>
      <p:sp>
        <p:nvSpPr>
          <p:cNvPr id="23" name="TextBox 22">
            <a:extLst>
              <a:ext uri="{FF2B5EF4-FFF2-40B4-BE49-F238E27FC236}">
                <a16:creationId xmlns:a16="http://schemas.microsoft.com/office/drawing/2014/main" id="{ECAAF291-E3E5-1F7A-7045-7D88B77B0399}"/>
              </a:ext>
            </a:extLst>
          </p:cNvPr>
          <p:cNvSpPr txBox="1"/>
          <p:nvPr/>
        </p:nvSpPr>
        <p:spPr>
          <a:xfrm>
            <a:off x="4572000" y="899985"/>
            <a:ext cx="13258800" cy="469809"/>
          </a:xfrm>
          <a:prstGeom prst="rect">
            <a:avLst/>
          </a:prstGeom>
          <a:noFill/>
        </p:spPr>
        <p:txBody>
          <a:bodyPr wrap="square">
            <a:spAutoFit/>
          </a:bodyPr>
          <a:lstStyle/>
          <a:p>
            <a:pPr>
              <a:lnSpc>
                <a:spcPts val="2800"/>
              </a:lnSpc>
            </a:pP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Chương</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2 </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Nghiên</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cứu</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và</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tạo</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lập</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ch</a:t>
            </a:r>
            <a:r>
              <a:rPr lang="vi-VN" sz="3200" dirty="0" err="1">
                <a:solidFill>
                  <a:srgbClr val="000000"/>
                </a:solidFill>
                <a:highlight>
                  <a:srgbClr val="FFFF00"/>
                </a:highlight>
                <a:latin typeface="Times New Roman" panose="02020603050405020304" pitchFamily="18" charset="0"/>
                <a:cs typeface="Times New Roman" panose="02020603050405020304" pitchFamily="18" charset="0"/>
              </a:rPr>
              <a:t>ươ</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ng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trình</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a:t>
            </a:r>
            <a:r>
              <a:rPr lang="vi-VN" sz="3200" dirty="0">
                <a:solidFill>
                  <a:srgbClr val="000000"/>
                </a:solidFill>
                <a:highlight>
                  <a:srgbClr val="FFFF00"/>
                </a:highlight>
                <a:latin typeface="Times New Roman" panose="02020603050405020304" pitchFamily="18" charset="0"/>
                <a:cs typeface="Times New Roman" panose="02020603050405020304" pitchFamily="18" charset="0"/>
              </a:rPr>
              <a:t>.</a:t>
            </a:r>
            <a:endParaRPr lang="en-US" sz="3200" dirty="0">
              <a:solidFill>
                <a:srgbClr val="000000"/>
              </a:solidFill>
              <a:highlight>
                <a:srgbClr val="FFFF00"/>
              </a:highligh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150488A-B1C8-C771-15F0-BDE3BE5FD4B1}"/>
              </a:ext>
            </a:extLst>
          </p:cNvPr>
          <p:cNvPicPr>
            <a:picLocks noChangeAspect="1"/>
          </p:cNvPicPr>
          <p:nvPr/>
        </p:nvPicPr>
        <p:blipFill>
          <a:blip r:embed="rId2"/>
          <a:stretch>
            <a:fillRect/>
          </a:stretch>
        </p:blipFill>
        <p:spPr>
          <a:xfrm>
            <a:off x="2971800" y="3319588"/>
            <a:ext cx="3991532" cy="404869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5" name="TextBox 4">
            <a:extLst>
              <a:ext uri="{FF2B5EF4-FFF2-40B4-BE49-F238E27FC236}">
                <a16:creationId xmlns:a16="http://schemas.microsoft.com/office/drawing/2014/main" id="{124F71AF-00DE-2CC4-C37A-78F5C8797A29}"/>
              </a:ext>
            </a:extLst>
          </p:cNvPr>
          <p:cNvSpPr txBox="1"/>
          <p:nvPr/>
        </p:nvSpPr>
        <p:spPr>
          <a:xfrm>
            <a:off x="11469914" y="7994403"/>
            <a:ext cx="3048000" cy="739305"/>
          </a:xfrm>
          <a:prstGeom prst="rect">
            <a:avLst/>
          </a:prstGeom>
          <a:noFill/>
        </p:spPr>
        <p:txBody>
          <a:bodyPr wrap="square">
            <a:spAutoFit/>
          </a:bodyPr>
          <a:lstStyle/>
          <a:p>
            <a:pPr>
              <a:lnSpc>
                <a:spcPts val="5599"/>
              </a:lnSpc>
            </a:pPr>
            <a:r>
              <a:rPr lang="en-US" sz="3200" u="sng" dirty="0" err="1">
                <a:solidFill>
                  <a:srgbClr val="000000"/>
                </a:solidFill>
                <a:effectLst>
                  <a:outerShdw blurRad="38100" dist="38100" dir="2700000" algn="tl">
                    <a:srgbClr val="000000">
                      <a:alpha val="43137"/>
                    </a:srgbClr>
                  </a:outerShdw>
                </a:effectLst>
                <a:latin typeface="+mj-lt"/>
              </a:rPr>
              <a:t>Khách</a:t>
            </a:r>
            <a:r>
              <a:rPr lang="en-US" sz="3200" u="sng" dirty="0">
                <a:solidFill>
                  <a:srgbClr val="000000"/>
                </a:solidFill>
                <a:effectLst>
                  <a:outerShdw blurRad="38100" dist="38100" dir="2700000" algn="tl">
                    <a:srgbClr val="000000">
                      <a:alpha val="43137"/>
                    </a:srgbClr>
                  </a:outerShdw>
                </a:effectLst>
                <a:latin typeface="+mj-lt"/>
              </a:rPr>
              <a:t> </a:t>
            </a:r>
            <a:r>
              <a:rPr lang="en-US" sz="3200" u="sng" dirty="0" err="1">
                <a:solidFill>
                  <a:srgbClr val="000000"/>
                </a:solidFill>
                <a:effectLst>
                  <a:outerShdw blurRad="38100" dist="38100" dir="2700000" algn="tl">
                    <a:srgbClr val="000000">
                      <a:alpha val="43137"/>
                    </a:srgbClr>
                  </a:outerShdw>
                </a:effectLst>
                <a:latin typeface="+mj-lt"/>
              </a:rPr>
              <a:t>hàng</a:t>
            </a:r>
            <a:endParaRPr lang="en-US" sz="3200" u="sng" dirty="0">
              <a:solidFill>
                <a:srgbClr val="000000"/>
              </a:solidFill>
              <a:effectLst>
                <a:outerShdw blurRad="38100" dist="38100" dir="2700000" algn="tl">
                  <a:srgbClr val="000000">
                    <a:alpha val="43137"/>
                  </a:srgbClr>
                </a:outerShdw>
              </a:effectLst>
              <a:latin typeface="+mj-lt"/>
            </a:endParaRPr>
          </a:p>
        </p:txBody>
      </p:sp>
      <p:pic>
        <p:nvPicPr>
          <p:cNvPr id="7" name="Picture 6">
            <a:extLst>
              <a:ext uri="{FF2B5EF4-FFF2-40B4-BE49-F238E27FC236}">
                <a16:creationId xmlns:a16="http://schemas.microsoft.com/office/drawing/2014/main" id="{6F851C07-047E-E905-C863-9FE4FBE168BD}"/>
              </a:ext>
            </a:extLst>
          </p:cNvPr>
          <p:cNvPicPr>
            <a:picLocks noChangeAspect="1"/>
          </p:cNvPicPr>
          <p:nvPr/>
        </p:nvPicPr>
        <p:blipFill>
          <a:blip r:embed="rId3"/>
          <a:stretch>
            <a:fillRect/>
          </a:stretch>
        </p:blipFill>
        <p:spPr>
          <a:xfrm>
            <a:off x="10986310" y="3209892"/>
            <a:ext cx="3018870" cy="442513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2461370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down)">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down)">
                                      <p:cBhvr>
                                        <p:cTn id="17" dur="500"/>
                                        <p:tgtEl>
                                          <p:spTgt spid="21"/>
                                        </p:tgtEl>
                                      </p:cBhvr>
                                    </p:animEffect>
                                  </p:childTnLst>
                                </p:cTn>
                              </p:par>
                              <p:par>
                                <p:cTn id="18" presetID="22" presetClass="entr" presetSubtype="4"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down)">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down)">
                                      <p:cBhvr>
                                        <p:cTn id="25" dur="500"/>
                                        <p:tgtEl>
                                          <p:spTgt spid="5"/>
                                        </p:tgtEl>
                                      </p:cBhvr>
                                    </p:animEffect>
                                  </p:childTnLst>
                                </p:cTn>
                              </p:par>
                              <p:par>
                                <p:cTn id="26" presetID="22" presetClass="entr" presetSubtype="4"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down)">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1" grpId="0"/>
      <p:bldP spid="23" grpId="0"/>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17670A-1B4B-E54C-FDC1-58EEB9EC6B1B}"/>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47B7F198-1416-BCD9-53AD-FE3F9BD3D2F3}"/>
              </a:ext>
            </a:extLst>
          </p:cNvPr>
          <p:cNvSpPr/>
          <p:nvPr/>
        </p:nvSpPr>
        <p:spPr>
          <a:xfrm>
            <a:off x="714901" y="454609"/>
            <a:ext cx="17316887" cy="9377782"/>
          </a:xfrm>
          <a:prstGeom prst="rect">
            <a:avLst/>
          </a:prstGeom>
          <a:solidFill>
            <a:srgbClr val="EFEFEF"/>
          </a:solidFill>
        </p:spPr>
        <p:txBody>
          <a:bodyPr/>
          <a:lstStyle/>
          <a:p>
            <a:endParaRPr lang="vi-VN" dirty="0">
              <a:latin typeface="+mj-lt"/>
            </a:endParaRPr>
          </a:p>
        </p:txBody>
      </p:sp>
      <p:sp>
        <p:nvSpPr>
          <p:cNvPr id="19" name="TextBox 18">
            <a:extLst>
              <a:ext uri="{FF2B5EF4-FFF2-40B4-BE49-F238E27FC236}">
                <a16:creationId xmlns:a16="http://schemas.microsoft.com/office/drawing/2014/main" id="{AF7C2EEE-6698-1614-65DC-1A3B4B129673}"/>
              </a:ext>
            </a:extLst>
          </p:cNvPr>
          <p:cNvSpPr txBox="1"/>
          <p:nvPr/>
        </p:nvSpPr>
        <p:spPr>
          <a:xfrm>
            <a:off x="419100" y="921141"/>
            <a:ext cx="5105400" cy="749885"/>
          </a:xfrm>
          <a:prstGeom prst="rect">
            <a:avLst/>
          </a:prstGeom>
          <a:noFill/>
        </p:spPr>
        <p:txBody>
          <a:bodyPr wrap="square">
            <a:spAutoFit/>
          </a:bodyPr>
          <a:lstStyle/>
          <a:p>
            <a:pPr algn="ctr">
              <a:lnSpc>
                <a:spcPts val="5599"/>
              </a:lnSpc>
            </a:pPr>
            <a:r>
              <a:rPr lang="en-US" sz="3600" b="1" u="sng" dirty="0">
                <a:solidFill>
                  <a:srgbClr val="000000"/>
                </a:solidFill>
                <a:latin typeface="+mj-lt"/>
              </a:rPr>
              <a:t>2. </a:t>
            </a:r>
            <a:r>
              <a:rPr lang="en-US" sz="3600" b="1" u="sng" dirty="0" err="1">
                <a:solidFill>
                  <a:srgbClr val="000000"/>
                </a:solidFill>
                <a:latin typeface="+mj-lt"/>
              </a:rPr>
              <a:t>Các</a:t>
            </a:r>
            <a:r>
              <a:rPr lang="en-US" sz="3600" b="1" u="sng" dirty="0">
                <a:solidFill>
                  <a:srgbClr val="000000"/>
                </a:solidFill>
                <a:latin typeface="+mj-lt"/>
              </a:rPr>
              <a:t> </a:t>
            </a:r>
            <a:r>
              <a:rPr lang="en-US" sz="3600" b="1" u="sng" dirty="0" err="1">
                <a:solidFill>
                  <a:srgbClr val="000000"/>
                </a:solidFill>
                <a:latin typeface="+mj-lt"/>
              </a:rPr>
              <a:t>th</a:t>
            </a:r>
            <a:r>
              <a:rPr lang="vi-VN" sz="3600" b="1" u="sng" dirty="0">
                <a:solidFill>
                  <a:srgbClr val="000000"/>
                </a:solidFill>
                <a:latin typeface="+mj-lt"/>
              </a:rPr>
              <a:t>ực thể</a:t>
            </a:r>
            <a:endParaRPr lang="en-US" sz="3600" b="1" u="sng" dirty="0">
              <a:solidFill>
                <a:srgbClr val="000000"/>
              </a:solidFill>
              <a:latin typeface="+mj-lt"/>
            </a:endParaRPr>
          </a:p>
        </p:txBody>
      </p:sp>
      <p:sp>
        <p:nvSpPr>
          <p:cNvPr id="21" name="TextBox 20">
            <a:extLst>
              <a:ext uri="{FF2B5EF4-FFF2-40B4-BE49-F238E27FC236}">
                <a16:creationId xmlns:a16="http://schemas.microsoft.com/office/drawing/2014/main" id="{7DBB2527-983E-46DA-24E5-17799DB118D5}"/>
              </a:ext>
            </a:extLst>
          </p:cNvPr>
          <p:cNvSpPr txBox="1"/>
          <p:nvPr/>
        </p:nvSpPr>
        <p:spPr>
          <a:xfrm>
            <a:off x="3733800" y="8030600"/>
            <a:ext cx="3048000" cy="739305"/>
          </a:xfrm>
          <a:prstGeom prst="rect">
            <a:avLst/>
          </a:prstGeom>
          <a:noFill/>
        </p:spPr>
        <p:txBody>
          <a:bodyPr wrap="square">
            <a:spAutoFit/>
          </a:bodyPr>
          <a:lstStyle/>
          <a:p>
            <a:pPr>
              <a:lnSpc>
                <a:spcPts val="5599"/>
              </a:lnSpc>
            </a:pPr>
            <a:r>
              <a:rPr lang="en-US" sz="3200" u="sng" dirty="0" err="1">
                <a:solidFill>
                  <a:srgbClr val="000000"/>
                </a:solidFill>
                <a:effectLst>
                  <a:outerShdw blurRad="38100" dist="38100" dir="2700000" algn="tl">
                    <a:srgbClr val="000000">
                      <a:alpha val="43137"/>
                    </a:srgbClr>
                  </a:outerShdw>
                </a:effectLst>
                <a:latin typeface="+mj-lt"/>
              </a:rPr>
              <a:t>Quản</a:t>
            </a:r>
            <a:r>
              <a:rPr lang="en-US" sz="3200" u="sng" dirty="0">
                <a:solidFill>
                  <a:srgbClr val="000000"/>
                </a:solidFill>
                <a:effectLst>
                  <a:outerShdw blurRad="38100" dist="38100" dir="2700000" algn="tl">
                    <a:srgbClr val="000000">
                      <a:alpha val="43137"/>
                    </a:srgbClr>
                  </a:outerShdw>
                </a:effectLst>
                <a:latin typeface="+mj-lt"/>
              </a:rPr>
              <a:t> </a:t>
            </a:r>
            <a:r>
              <a:rPr lang="en-US" sz="3200" u="sng" dirty="0" err="1">
                <a:solidFill>
                  <a:srgbClr val="000000"/>
                </a:solidFill>
                <a:effectLst>
                  <a:outerShdw blurRad="38100" dist="38100" dir="2700000" algn="tl">
                    <a:srgbClr val="000000">
                      <a:alpha val="43137"/>
                    </a:srgbClr>
                  </a:outerShdw>
                </a:effectLst>
                <a:latin typeface="+mj-lt"/>
              </a:rPr>
              <a:t>trị</a:t>
            </a:r>
            <a:r>
              <a:rPr lang="en-US" sz="3200" u="sng" dirty="0">
                <a:solidFill>
                  <a:srgbClr val="000000"/>
                </a:solidFill>
                <a:effectLst>
                  <a:outerShdw blurRad="38100" dist="38100" dir="2700000" algn="tl">
                    <a:srgbClr val="000000">
                      <a:alpha val="43137"/>
                    </a:srgbClr>
                  </a:outerShdw>
                </a:effectLst>
                <a:latin typeface="+mj-lt"/>
              </a:rPr>
              <a:t> </a:t>
            </a:r>
            <a:r>
              <a:rPr lang="en-US" sz="3200" u="sng" dirty="0" err="1">
                <a:solidFill>
                  <a:srgbClr val="000000"/>
                </a:solidFill>
                <a:effectLst>
                  <a:outerShdw blurRad="38100" dist="38100" dir="2700000" algn="tl">
                    <a:srgbClr val="000000">
                      <a:alpha val="43137"/>
                    </a:srgbClr>
                  </a:outerShdw>
                </a:effectLst>
                <a:latin typeface="+mj-lt"/>
              </a:rPr>
              <a:t>viên</a:t>
            </a:r>
            <a:endParaRPr lang="en-US" sz="3200" u="sng" dirty="0">
              <a:solidFill>
                <a:srgbClr val="000000"/>
              </a:solidFill>
              <a:effectLst>
                <a:outerShdw blurRad="38100" dist="38100" dir="2700000" algn="tl">
                  <a:srgbClr val="000000">
                    <a:alpha val="43137"/>
                  </a:srgbClr>
                </a:outerShdw>
              </a:effectLst>
              <a:latin typeface="+mj-lt"/>
            </a:endParaRPr>
          </a:p>
        </p:txBody>
      </p:sp>
      <p:pic>
        <p:nvPicPr>
          <p:cNvPr id="4" name="Picture 3">
            <a:extLst>
              <a:ext uri="{FF2B5EF4-FFF2-40B4-BE49-F238E27FC236}">
                <a16:creationId xmlns:a16="http://schemas.microsoft.com/office/drawing/2014/main" id="{67D3E5B5-8E60-38D3-F7EB-D4892676E78D}"/>
              </a:ext>
            </a:extLst>
          </p:cNvPr>
          <p:cNvPicPr>
            <a:picLocks noChangeAspect="1"/>
          </p:cNvPicPr>
          <p:nvPr/>
        </p:nvPicPr>
        <p:blipFill>
          <a:blip r:embed="rId2"/>
          <a:stretch>
            <a:fillRect/>
          </a:stretch>
        </p:blipFill>
        <p:spPr>
          <a:xfrm>
            <a:off x="2971800" y="3319588"/>
            <a:ext cx="3991532" cy="404869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6" name="TextBox 5">
            <a:extLst>
              <a:ext uri="{FF2B5EF4-FFF2-40B4-BE49-F238E27FC236}">
                <a16:creationId xmlns:a16="http://schemas.microsoft.com/office/drawing/2014/main" id="{D69C8215-58ED-26F9-2EB4-02D434143D72}"/>
              </a:ext>
            </a:extLst>
          </p:cNvPr>
          <p:cNvSpPr txBox="1"/>
          <p:nvPr/>
        </p:nvSpPr>
        <p:spPr>
          <a:xfrm>
            <a:off x="8191502" y="1729962"/>
            <a:ext cx="9144000" cy="7227941"/>
          </a:xfrm>
          <a:prstGeom prst="rect">
            <a:avLst/>
          </a:prstGeom>
          <a:noFill/>
        </p:spPr>
        <p:txBody>
          <a:bodyPr wrap="square">
            <a:spAutoFit/>
          </a:bodyPr>
          <a:lstStyle/>
          <a:p>
            <a:pPr marL="742950" lvl="1" indent="-285750" algn="just">
              <a:lnSpc>
                <a:spcPct val="150000"/>
              </a:lnSpc>
              <a:buFont typeface="Symbol" panose="05050102010706020507" pitchFamily="18" charset="2"/>
              <a:buChar char=""/>
            </a:pP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Chịu</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trách</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nhiệm</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lý</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vận</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hành</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chương</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trình</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lnSpc>
                <a:spcPct val="150000"/>
              </a:lnSpc>
              <a:buFont typeface="Symbol" panose="05050102010706020507" pitchFamily="18" charset="2"/>
              <a:buChar char=""/>
            </a:pP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lập</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điều</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chỉnh</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khởi</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tạo</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quyền</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cho</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người</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dùng</a:t>
            </a:r>
            <a:r>
              <a:rPr lang="en-US"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lnSpc>
                <a:spcPct val="150000"/>
              </a:lnSpc>
              <a:buFont typeface="Symbol" panose="05050102010706020507" pitchFamily="18" charset="2"/>
              <a:buChar char=""/>
            </a:pP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 lập, điều chỉnh dữ liệu phòng trọ.</a:t>
            </a:r>
          </a:p>
          <a:p>
            <a:pPr marL="742950" lvl="1" indent="-285750" algn="just">
              <a:lnSpc>
                <a:spcPct val="150000"/>
              </a:lnSpc>
              <a:buFont typeface="Symbol" panose="05050102010706020507" pitchFamily="18" charset="2"/>
              <a:buChar char=""/>
            </a:pP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 lập, điều chỉnh dữ liệu khu vực.</a:t>
            </a:r>
          </a:p>
          <a:p>
            <a:pPr marL="742950" lvl="1" indent="-285750" algn="just">
              <a:lnSpc>
                <a:spcPct val="150000"/>
              </a:lnSpc>
              <a:buFont typeface="Symbol" panose="05050102010706020507" pitchFamily="18" charset="2"/>
              <a:buChar char=""/>
            </a:pP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 lập, điều chỉnh dữ liệu cơ sở vật chất.</a:t>
            </a:r>
          </a:p>
          <a:p>
            <a:pPr marL="742950" lvl="1" indent="-285750" algn="just">
              <a:lnSpc>
                <a:spcPct val="150000"/>
              </a:lnSpc>
              <a:buFont typeface="Symbol" panose="05050102010706020507" pitchFamily="18" charset="2"/>
              <a:buChar char=""/>
            </a:pP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 lập, điều chỉnh dữ liệu bảng giá.</a:t>
            </a:r>
          </a:p>
          <a:p>
            <a:pPr marL="742950" lvl="1" indent="-285750" algn="just">
              <a:lnSpc>
                <a:spcPct val="150000"/>
              </a:lnSpc>
              <a:buFont typeface="Symbol" panose="05050102010706020507" pitchFamily="18" charset="2"/>
              <a:buChar char=""/>
            </a:pP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 lập, điều chỉnh dữ liệu khách thuê.</a:t>
            </a:r>
          </a:p>
          <a:p>
            <a:pPr marL="742950" lvl="1" indent="-285750" algn="just">
              <a:lnSpc>
                <a:spcPct val="150000"/>
              </a:lnSpc>
              <a:buFont typeface="Symbol" panose="05050102010706020507" pitchFamily="18" charset="2"/>
              <a:buChar char=""/>
            </a:pP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 lập, điều chỉnh dữ liệu dịch vụ.</a:t>
            </a:r>
          </a:p>
          <a:p>
            <a:pPr marL="742950" lvl="1" indent="-285750" algn="just">
              <a:lnSpc>
                <a:spcPct val="150000"/>
              </a:lnSpc>
              <a:buFont typeface="Symbol" panose="05050102010706020507" pitchFamily="18" charset="2"/>
              <a:buChar char=""/>
            </a:pP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 lập, điều chỉnh dữ liệu hợp đồng.</a:t>
            </a:r>
          </a:p>
          <a:p>
            <a:pPr marL="742950" lvl="1" indent="-285750" algn="just">
              <a:lnSpc>
                <a:spcPct val="150000"/>
              </a:lnSpc>
              <a:buFont typeface="Symbol" panose="05050102010706020507" pitchFamily="18" charset="2"/>
              <a:buChar char=""/>
            </a:pP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 lập, điều chỉnh dữ liệu danh mục thu/chi.</a:t>
            </a:r>
          </a:p>
          <a:p>
            <a:pPr marL="742950" lvl="1" indent="-285750" algn="just">
              <a:lnSpc>
                <a:spcPct val="150000"/>
              </a:lnSpc>
              <a:buFont typeface="Symbol" panose="05050102010706020507" pitchFamily="18" charset="2"/>
              <a:buChar char=""/>
            </a:pP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 lập, điều chỉnh dữ liệu phiếu thu/chi.</a:t>
            </a:r>
          </a:p>
          <a:p>
            <a:pPr marL="742950" lvl="1" indent="-285750" algn="just">
              <a:lnSpc>
                <a:spcPct val="150000"/>
              </a:lnSpc>
              <a:buFont typeface="Symbol" panose="05050102010706020507" pitchFamily="18" charset="2"/>
              <a:buChar char=""/>
            </a:pP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 lập, điều chỉnh dữ liệu </a:t>
            </a:r>
            <a:r>
              <a:rPr lang="vi-VN" sz="24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hoá</a:t>
            </a: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đơn.</a:t>
            </a:r>
          </a:p>
          <a:p>
            <a:pPr marL="742950" lvl="1" indent="-285750" algn="just">
              <a:lnSpc>
                <a:spcPct val="150000"/>
              </a:lnSpc>
              <a:buFont typeface="Symbol" panose="05050102010706020507" pitchFamily="18" charset="2"/>
              <a:buChar char=""/>
            </a:pPr>
            <a:r>
              <a:rPr lang="vi-VN" sz="24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Xem báo cáo tình hình kinh doanh(thu-chi-lợi nhuận)</a:t>
            </a:r>
          </a:p>
        </p:txBody>
      </p:sp>
    </p:spTree>
    <p:extLst>
      <p:ext uri="{BB962C8B-B14F-4D97-AF65-F5344CB8AC3E}">
        <p14:creationId xmlns:p14="http://schemas.microsoft.com/office/powerpoint/2010/main" val="2178120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8EBA7E-B502-F6A6-7B38-35AB597D64A8}"/>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CB0ED4BC-60AB-CFF0-EA00-394261A59694}"/>
              </a:ext>
            </a:extLst>
          </p:cNvPr>
          <p:cNvSpPr/>
          <p:nvPr/>
        </p:nvSpPr>
        <p:spPr>
          <a:xfrm>
            <a:off x="714901" y="454609"/>
            <a:ext cx="17316887" cy="9377782"/>
          </a:xfrm>
          <a:prstGeom prst="rect">
            <a:avLst/>
          </a:prstGeom>
          <a:solidFill>
            <a:srgbClr val="EFEFEF"/>
          </a:solidFill>
        </p:spPr>
        <p:txBody>
          <a:bodyPr/>
          <a:lstStyle/>
          <a:p>
            <a:endParaRPr lang="vi-VN" dirty="0">
              <a:latin typeface="+mj-lt"/>
            </a:endParaRPr>
          </a:p>
        </p:txBody>
      </p:sp>
      <p:sp>
        <p:nvSpPr>
          <p:cNvPr id="19" name="TextBox 18">
            <a:extLst>
              <a:ext uri="{FF2B5EF4-FFF2-40B4-BE49-F238E27FC236}">
                <a16:creationId xmlns:a16="http://schemas.microsoft.com/office/drawing/2014/main" id="{C4C7AA66-CEAA-C169-2715-5920B4E3803B}"/>
              </a:ext>
            </a:extLst>
          </p:cNvPr>
          <p:cNvSpPr txBox="1"/>
          <p:nvPr/>
        </p:nvSpPr>
        <p:spPr>
          <a:xfrm>
            <a:off x="419100" y="921141"/>
            <a:ext cx="5105400" cy="749885"/>
          </a:xfrm>
          <a:prstGeom prst="rect">
            <a:avLst/>
          </a:prstGeom>
          <a:noFill/>
        </p:spPr>
        <p:txBody>
          <a:bodyPr wrap="square">
            <a:spAutoFit/>
          </a:bodyPr>
          <a:lstStyle/>
          <a:p>
            <a:pPr algn="ctr">
              <a:lnSpc>
                <a:spcPts val="5599"/>
              </a:lnSpc>
            </a:pPr>
            <a:r>
              <a:rPr lang="en-US" sz="3600" b="1" u="sng" dirty="0">
                <a:solidFill>
                  <a:srgbClr val="000000"/>
                </a:solidFill>
                <a:latin typeface="+mj-lt"/>
              </a:rPr>
              <a:t>2. </a:t>
            </a:r>
            <a:r>
              <a:rPr lang="en-US" sz="3600" b="1" u="sng" dirty="0" err="1">
                <a:solidFill>
                  <a:srgbClr val="000000"/>
                </a:solidFill>
                <a:latin typeface="+mj-lt"/>
              </a:rPr>
              <a:t>Các</a:t>
            </a:r>
            <a:r>
              <a:rPr lang="en-US" sz="3600" b="1" u="sng" dirty="0">
                <a:solidFill>
                  <a:srgbClr val="000000"/>
                </a:solidFill>
                <a:latin typeface="+mj-lt"/>
              </a:rPr>
              <a:t> </a:t>
            </a:r>
            <a:r>
              <a:rPr lang="en-US" sz="3600" b="1" u="sng" dirty="0" err="1">
                <a:solidFill>
                  <a:srgbClr val="000000"/>
                </a:solidFill>
                <a:latin typeface="+mj-lt"/>
              </a:rPr>
              <a:t>th</a:t>
            </a:r>
            <a:r>
              <a:rPr lang="vi-VN" sz="3600" b="1" u="sng" dirty="0">
                <a:solidFill>
                  <a:srgbClr val="000000"/>
                </a:solidFill>
                <a:latin typeface="+mj-lt"/>
              </a:rPr>
              <a:t>ực thể</a:t>
            </a:r>
            <a:endParaRPr lang="en-US" sz="3600" b="1" u="sng" dirty="0">
              <a:solidFill>
                <a:srgbClr val="000000"/>
              </a:solidFill>
              <a:latin typeface="+mj-lt"/>
            </a:endParaRPr>
          </a:p>
        </p:txBody>
      </p:sp>
      <p:sp>
        <p:nvSpPr>
          <p:cNvPr id="8" name="TextBox 7">
            <a:extLst>
              <a:ext uri="{FF2B5EF4-FFF2-40B4-BE49-F238E27FC236}">
                <a16:creationId xmlns:a16="http://schemas.microsoft.com/office/drawing/2014/main" id="{91A13047-C630-4653-5923-49EC7C09767F}"/>
              </a:ext>
            </a:extLst>
          </p:cNvPr>
          <p:cNvSpPr txBox="1"/>
          <p:nvPr/>
        </p:nvSpPr>
        <p:spPr>
          <a:xfrm>
            <a:off x="3455404" y="7565811"/>
            <a:ext cx="3048000" cy="739305"/>
          </a:xfrm>
          <a:prstGeom prst="rect">
            <a:avLst/>
          </a:prstGeom>
          <a:noFill/>
        </p:spPr>
        <p:txBody>
          <a:bodyPr wrap="square">
            <a:spAutoFit/>
          </a:bodyPr>
          <a:lstStyle/>
          <a:p>
            <a:pPr>
              <a:lnSpc>
                <a:spcPts val="5599"/>
              </a:lnSpc>
            </a:pPr>
            <a:r>
              <a:rPr lang="en-US" sz="3200" u="sng" dirty="0" err="1">
                <a:solidFill>
                  <a:srgbClr val="000000"/>
                </a:solidFill>
                <a:effectLst>
                  <a:outerShdw blurRad="38100" dist="38100" dir="2700000" algn="tl">
                    <a:srgbClr val="000000">
                      <a:alpha val="43137"/>
                    </a:srgbClr>
                  </a:outerShdw>
                </a:effectLst>
                <a:latin typeface="+mj-lt"/>
              </a:rPr>
              <a:t>Khách</a:t>
            </a:r>
            <a:r>
              <a:rPr lang="en-US" sz="3200" u="sng" dirty="0">
                <a:solidFill>
                  <a:srgbClr val="000000"/>
                </a:solidFill>
                <a:effectLst>
                  <a:outerShdw blurRad="38100" dist="38100" dir="2700000" algn="tl">
                    <a:srgbClr val="000000">
                      <a:alpha val="43137"/>
                    </a:srgbClr>
                  </a:outerShdw>
                </a:effectLst>
                <a:latin typeface="+mj-lt"/>
              </a:rPr>
              <a:t> </a:t>
            </a:r>
            <a:r>
              <a:rPr lang="en-US" sz="3200" u="sng" dirty="0" err="1">
                <a:solidFill>
                  <a:srgbClr val="000000"/>
                </a:solidFill>
                <a:effectLst>
                  <a:outerShdw blurRad="38100" dist="38100" dir="2700000" algn="tl">
                    <a:srgbClr val="000000">
                      <a:alpha val="43137"/>
                    </a:srgbClr>
                  </a:outerShdw>
                </a:effectLst>
                <a:latin typeface="+mj-lt"/>
              </a:rPr>
              <a:t>hàng</a:t>
            </a:r>
            <a:endParaRPr lang="en-US" sz="3200" u="sng" dirty="0">
              <a:solidFill>
                <a:srgbClr val="000000"/>
              </a:solidFill>
              <a:effectLst>
                <a:outerShdw blurRad="38100" dist="38100" dir="2700000" algn="tl">
                  <a:srgbClr val="000000">
                    <a:alpha val="43137"/>
                  </a:srgbClr>
                </a:outerShdw>
              </a:effectLst>
              <a:latin typeface="+mj-lt"/>
            </a:endParaRPr>
          </a:p>
        </p:txBody>
      </p:sp>
      <p:pic>
        <p:nvPicPr>
          <p:cNvPr id="9" name="Picture 8">
            <a:extLst>
              <a:ext uri="{FF2B5EF4-FFF2-40B4-BE49-F238E27FC236}">
                <a16:creationId xmlns:a16="http://schemas.microsoft.com/office/drawing/2014/main" id="{66A97F18-6B17-3833-531A-D844CCB82EF3}"/>
              </a:ext>
            </a:extLst>
          </p:cNvPr>
          <p:cNvPicPr>
            <a:picLocks noChangeAspect="1"/>
          </p:cNvPicPr>
          <p:nvPr/>
        </p:nvPicPr>
        <p:blipFill>
          <a:blip r:embed="rId2"/>
          <a:stretch>
            <a:fillRect/>
          </a:stretch>
        </p:blipFill>
        <p:spPr>
          <a:xfrm>
            <a:off x="2971800" y="2781300"/>
            <a:ext cx="3018870" cy="442513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1" name="TextBox 10">
            <a:extLst>
              <a:ext uri="{FF2B5EF4-FFF2-40B4-BE49-F238E27FC236}">
                <a16:creationId xmlns:a16="http://schemas.microsoft.com/office/drawing/2014/main" id="{21B22C4B-25B1-051C-A2A6-19C7F6D981DD}"/>
              </a:ext>
            </a:extLst>
          </p:cNvPr>
          <p:cNvSpPr txBox="1"/>
          <p:nvPr/>
        </p:nvSpPr>
        <p:spPr>
          <a:xfrm>
            <a:off x="7620000" y="3295173"/>
            <a:ext cx="9144000" cy="3696653"/>
          </a:xfrm>
          <a:prstGeom prst="rect">
            <a:avLst/>
          </a:prstGeom>
          <a:noFill/>
        </p:spPr>
        <p:txBody>
          <a:bodyPr wrap="square">
            <a:spAutoFit/>
          </a:bodyPr>
          <a:lstStyle/>
          <a:p>
            <a:pPr marL="742950" lvl="1" indent="-285750" algn="just">
              <a:lnSpc>
                <a:spcPct val="150000"/>
              </a:lnSpc>
              <a:buFont typeface="Symbol" panose="05050102010706020507" pitchFamily="18" charset="2"/>
              <a:buChar char=""/>
            </a:pP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Trực</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tiếp</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dùng</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hệ</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thống</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vi-VN"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lnSpc>
                <a:spcPct val="150000"/>
              </a:lnSpc>
              <a:buFont typeface="Symbol" panose="05050102010706020507" pitchFamily="18" charset="2"/>
              <a:buChar char=""/>
            </a:pPr>
            <a:r>
              <a:rPr lang="vi-VN"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Thiết lập dữ liệu bản thân.</a:t>
            </a:r>
          </a:p>
          <a:p>
            <a:pPr marL="742950" lvl="1" indent="-285750" algn="just">
              <a:lnSpc>
                <a:spcPct val="150000"/>
              </a:lnSpc>
              <a:buFont typeface="Symbol" panose="05050102010706020507" pitchFamily="18" charset="2"/>
              <a:buChar char=""/>
            </a:pPr>
            <a:r>
              <a:rPr lang="vi-VN"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Tra cứu </a:t>
            </a:r>
            <a:r>
              <a:rPr lang="vi-VN"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hoá</a:t>
            </a:r>
            <a:r>
              <a:rPr lang="vi-VN"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đơn với dữ liệu thanh toán tiền phòng tương ứng.</a:t>
            </a:r>
            <a:endParaRPr lang="vi-VN" sz="3200" kern="1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lnSpc>
                <a:spcPct val="150000"/>
              </a:lnSpc>
              <a:buFont typeface="Symbol" panose="05050102010706020507" pitchFamily="18" charset="2"/>
              <a:buChar char=""/>
            </a:pPr>
            <a:r>
              <a:rPr lang="vi-VN" sz="3200" dirty="0">
                <a:solidFill>
                  <a:srgbClr val="000000"/>
                </a:solidFill>
                <a:effectLst/>
                <a:latin typeface="Times New Roman" panose="02020603050405020304" pitchFamily="18" charset="0"/>
                <a:ea typeface="Calibri" panose="020F0502020204030204" pitchFamily="34" charset="0"/>
              </a:rPr>
              <a:t>Xem thông tin hợp đồng của họ.</a:t>
            </a:r>
            <a:endParaRPr lang="vi-VN" sz="3200" dirty="0"/>
          </a:p>
        </p:txBody>
      </p:sp>
    </p:spTree>
    <p:extLst>
      <p:ext uri="{BB962C8B-B14F-4D97-AF65-F5344CB8AC3E}">
        <p14:creationId xmlns:p14="http://schemas.microsoft.com/office/powerpoint/2010/main" val="965652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3CAFA1-0943-251E-BE1B-D01B451DE2EA}"/>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8CBA6675-3236-1FE4-2CB0-277E821E3A3C}"/>
              </a:ext>
            </a:extLst>
          </p:cNvPr>
          <p:cNvSpPr/>
          <p:nvPr/>
        </p:nvSpPr>
        <p:spPr>
          <a:xfrm>
            <a:off x="714901" y="454609"/>
            <a:ext cx="17316887" cy="9377782"/>
          </a:xfrm>
          <a:prstGeom prst="rect">
            <a:avLst/>
          </a:prstGeom>
          <a:solidFill>
            <a:srgbClr val="EFEFEF"/>
          </a:solidFill>
        </p:spPr>
        <p:txBody>
          <a:bodyPr/>
          <a:lstStyle/>
          <a:p>
            <a:endParaRPr lang="vi-VN" dirty="0">
              <a:latin typeface="+mj-lt"/>
            </a:endParaRPr>
          </a:p>
        </p:txBody>
      </p:sp>
      <p:sp>
        <p:nvSpPr>
          <p:cNvPr id="19" name="TextBox 18">
            <a:extLst>
              <a:ext uri="{FF2B5EF4-FFF2-40B4-BE49-F238E27FC236}">
                <a16:creationId xmlns:a16="http://schemas.microsoft.com/office/drawing/2014/main" id="{981B8E2F-D504-7AE1-DC4A-4CBD1F050A15}"/>
              </a:ext>
            </a:extLst>
          </p:cNvPr>
          <p:cNvSpPr txBox="1"/>
          <p:nvPr/>
        </p:nvSpPr>
        <p:spPr>
          <a:xfrm>
            <a:off x="678615" y="449166"/>
            <a:ext cx="4468188" cy="749885"/>
          </a:xfrm>
          <a:prstGeom prst="rect">
            <a:avLst/>
          </a:prstGeom>
          <a:noFill/>
        </p:spPr>
        <p:txBody>
          <a:bodyPr wrap="square">
            <a:spAutoFit/>
          </a:bodyPr>
          <a:lstStyle/>
          <a:p>
            <a:pPr algn="ctr">
              <a:lnSpc>
                <a:spcPts val="5599"/>
              </a:lnSpc>
            </a:pPr>
            <a:r>
              <a:rPr lang="en-US" sz="3600" b="1" u="sng" dirty="0">
                <a:solidFill>
                  <a:srgbClr val="000000"/>
                </a:solidFill>
                <a:latin typeface="+mj-lt"/>
              </a:rPr>
              <a:t>2.1. S</a:t>
            </a:r>
            <a:r>
              <a:rPr lang="vi-VN" sz="3600" b="1" u="sng" dirty="0">
                <a:solidFill>
                  <a:srgbClr val="000000"/>
                </a:solidFill>
                <a:latin typeface="+mj-lt"/>
              </a:rPr>
              <a:t>ơ</a:t>
            </a:r>
            <a:r>
              <a:rPr lang="en-US" sz="3600" b="1" u="sng" dirty="0">
                <a:solidFill>
                  <a:srgbClr val="000000"/>
                </a:solidFill>
                <a:latin typeface="+mj-lt"/>
              </a:rPr>
              <a:t> </a:t>
            </a:r>
            <a:r>
              <a:rPr lang="en-US" sz="3600" b="1" u="sng" dirty="0" err="1">
                <a:solidFill>
                  <a:srgbClr val="000000"/>
                </a:solidFill>
                <a:latin typeface="+mj-lt"/>
              </a:rPr>
              <a:t>đồ</a:t>
            </a:r>
            <a:r>
              <a:rPr lang="en-US" sz="3600" b="1" u="sng" dirty="0">
                <a:solidFill>
                  <a:srgbClr val="000000"/>
                </a:solidFill>
                <a:latin typeface="+mj-lt"/>
              </a:rPr>
              <a:t> ca </a:t>
            </a:r>
            <a:r>
              <a:rPr lang="en-US" sz="3600" b="1" u="sng" dirty="0" err="1">
                <a:solidFill>
                  <a:srgbClr val="000000"/>
                </a:solidFill>
                <a:latin typeface="+mj-lt"/>
              </a:rPr>
              <a:t>sử</a:t>
            </a:r>
            <a:r>
              <a:rPr lang="en-US" sz="3600" b="1" u="sng" dirty="0">
                <a:solidFill>
                  <a:srgbClr val="000000"/>
                </a:solidFill>
                <a:latin typeface="+mj-lt"/>
              </a:rPr>
              <a:t> </a:t>
            </a:r>
            <a:r>
              <a:rPr lang="en-US" sz="3600" b="1" u="sng" dirty="0" err="1">
                <a:solidFill>
                  <a:srgbClr val="000000"/>
                </a:solidFill>
                <a:latin typeface="+mj-lt"/>
              </a:rPr>
              <a:t>dụng</a:t>
            </a:r>
            <a:endParaRPr lang="en-US" sz="3600" b="1" u="sng" dirty="0">
              <a:solidFill>
                <a:srgbClr val="000000"/>
              </a:solidFill>
              <a:latin typeface="+mj-lt"/>
            </a:endParaRPr>
          </a:p>
        </p:txBody>
      </p:sp>
      <p:pic>
        <p:nvPicPr>
          <p:cNvPr id="3" name="Picture 2" descr="A diagram of a person&#10;&#10;Description automatically generated">
            <a:extLst>
              <a:ext uri="{FF2B5EF4-FFF2-40B4-BE49-F238E27FC236}">
                <a16:creationId xmlns:a16="http://schemas.microsoft.com/office/drawing/2014/main" id="{B2B1C396-7A7A-39A8-2A60-6D0FCC1ED58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46802" y="566057"/>
            <a:ext cx="12683997" cy="9149443"/>
          </a:xfrm>
          <a:prstGeom prst="rect">
            <a:avLst/>
          </a:prstGeom>
        </p:spPr>
      </p:pic>
      <p:pic>
        <p:nvPicPr>
          <p:cNvPr id="4" name="Picture 3">
            <a:extLst>
              <a:ext uri="{FF2B5EF4-FFF2-40B4-BE49-F238E27FC236}">
                <a16:creationId xmlns:a16="http://schemas.microsoft.com/office/drawing/2014/main" id="{79F714A7-0915-9951-FADC-ACC1040CBAF5}"/>
              </a:ext>
            </a:extLst>
          </p:cNvPr>
          <p:cNvPicPr>
            <a:picLocks noChangeAspect="1"/>
          </p:cNvPicPr>
          <p:nvPr/>
        </p:nvPicPr>
        <p:blipFill>
          <a:blip r:embed="rId3"/>
          <a:stretch>
            <a:fillRect/>
          </a:stretch>
        </p:blipFill>
        <p:spPr>
          <a:xfrm>
            <a:off x="1269498" y="1943100"/>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469298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lớp</a:t>
            </a:r>
            <a:endParaRPr lang="en-US" sz="3200" b="1" u="sng" dirty="0">
              <a:solidFill>
                <a:srgbClr val="000000"/>
              </a:solidFill>
              <a:latin typeface="+mj-lt"/>
            </a:endParaRPr>
          </a:p>
        </p:txBody>
      </p:sp>
      <p:pic>
        <p:nvPicPr>
          <p:cNvPr id="4" name="Picture 3">
            <a:extLst>
              <a:ext uri="{FF2B5EF4-FFF2-40B4-BE49-F238E27FC236}">
                <a16:creationId xmlns:a16="http://schemas.microsoft.com/office/drawing/2014/main" id="{4541ADD7-DAF9-8460-9D5D-D931995A0EF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15000" y="647700"/>
            <a:ext cx="11887200" cy="9165641"/>
          </a:xfrm>
          <a:prstGeom prst="rect">
            <a:avLst/>
          </a:prstGeom>
        </p:spPr>
      </p:pic>
      <p:pic>
        <p:nvPicPr>
          <p:cNvPr id="5" name="Picture 4">
            <a:extLst>
              <a:ext uri="{FF2B5EF4-FFF2-40B4-BE49-F238E27FC236}">
                <a16:creationId xmlns:a16="http://schemas.microsoft.com/office/drawing/2014/main" id="{D9AB63D9-6E2D-1B1B-509F-67127F37CAFA}"/>
              </a:ext>
            </a:extLst>
          </p:cNvPr>
          <p:cNvPicPr>
            <a:picLocks noChangeAspect="1"/>
          </p:cNvPicPr>
          <p:nvPr/>
        </p:nvPicPr>
        <p:blipFill>
          <a:blip r:embed="rId3"/>
          <a:stretch>
            <a:fillRect/>
          </a:stretch>
        </p:blipFill>
        <p:spPr>
          <a:xfrm>
            <a:off x="1457068" y="2019300"/>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814B48-8BA2-B211-474A-F12DB4D86EDD}"/>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B5968D91-2465-3EDD-F834-95F74318CF54}"/>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DC6E3F3A-3EA2-C2A3-C30F-D0D3733AD033}"/>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302751C9-821D-028E-8A9D-F6B7AABC65C8}"/>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56546684-148B-6208-7E6E-DFD083C413D0}"/>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2.2.1. UC </a:t>
            </a:r>
            <a:r>
              <a:rPr lang="en-US" sz="3200" b="1" u="sng" dirty="0" err="1">
                <a:solidFill>
                  <a:srgbClr val="000000"/>
                </a:solidFill>
                <a:latin typeface="+mj-lt"/>
              </a:rPr>
              <a:t>đăng</a:t>
            </a:r>
            <a:r>
              <a:rPr lang="en-US" sz="3200" b="1" u="sng" dirty="0">
                <a:solidFill>
                  <a:srgbClr val="000000"/>
                </a:solidFill>
                <a:latin typeface="+mj-lt"/>
              </a:rPr>
              <a:t> </a:t>
            </a:r>
            <a:r>
              <a:rPr lang="en-US" sz="3200" b="1" u="sng" dirty="0" err="1">
                <a:solidFill>
                  <a:srgbClr val="000000"/>
                </a:solidFill>
                <a:latin typeface="+mj-lt"/>
              </a:rPr>
              <a:t>nhập</a:t>
            </a:r>
            <a:endParaRPr lang="en-US" sz="3200" b="1" u="sng" dirty="0">
              <a:solidFill>
                <a:srgbClr val="000000"/>
              </a:solidFill>
              <a:latin typeface="+mj-lt"/>
            </a:endParaRPr>
          </a:p>
        </p:txBody>
      </p:sp>
      <p:pic>
        <p:nvPicPr>
          <p:cNvPr id="8" name="Picture 7" descr="A diagram of a diagram&#10;&#10;Description automatically generated">
            <a:extLst>
              <a:ext uri="{FF2B5EF4-FFF2-40B4-BE49-F238E27FC236}">
                <a16:creationId xmlns:a16="http://schemas.microsoft.com/office/drawing/2014/main" id="{14455C64-FEE5-0ABD-B003-E6EE88552A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9401" y="609601"/>
            <a:ext cx="10668000" cy="9203740"/>
          </a:xfrm>
          <a:prstGeom prst="rect">
            <a:avLst/>
          </a:prstGeom>
        </p:spPr>
      </p:pic>
    </p:spTree>
    <p:extLst>
      <p:ext uri="{BB962C8B-B14F-4D97-AF65-F5344CB8AC3E}">
        <p14:creationId xmlns:p14="http://schemas.microsoft.com/office/powerpoint/2010/main" val="944071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F3F3D1-45F7-4901-1CB7-145F37CADDF9}"/>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B7E7922F-EB71-06C6-2890-9759D4A5E133}"/>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9D4C7821-1FBA-60B2-220A-0FAB9BB9A22F}"/>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4C1A25BE-6D20-E50F-FEF3-E372AD89A67E}"/>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5B2B8CD1-392A-BDED-877E-1352E6D65C63}"/>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2.2.2. UC </a:t>
            </a:r>
            <a:r>
              <a:rPr lang="en-US" sz="3200" b="1" u="sng" dirty="0" err="1">
                <a:solidFill>
                  <a:srgbClr val="000000"/>
                </a:solidFill>
                <a:latin typeface="+mj-lt"/>
              </a:rPr>
              <a:t>thêm</a:t>
            </a:r>
            <a:r>
              <a:rPr lang="en-US" sz="3200" b="1" u="sng" dirty="0">
                <a:solidFill>
                  <a:srgbClr val="000000"/>
                </a:solidFill>
                <a:latin typeface="+mj-lt"/>
              </a:rPr>
              <a:t> </a:t>
            </a:r>
            <a:r>
              <a:rPr lang="en-US" sz="3200" b="1" u="sng" dirty="0" err="1">
                <a:solidFill>
                  <a:srgbClr val="000000"/>
                </a:solidFill>
                <a:latin typeface="+mj-lt"/>
              </a:rPr>
              <a:t>bảng</a:t>
            </a:r>
            <a:r>
              <a:rPr lang="en-US" sz="3200" b="1" u="sng" dirty="0">
                <a:solidFill>
                  <a:srgbClr val="000000"/>
                </a:solidFill>
                <a:latin typeface="+mj-lt"/>
              </a:rPr>
              <a:t> </a:t>
            </a:r>
            <a:r>
              <a:rPr lang="en-US" sz="3200" b="1" u="sng" dirty="0" err="1">
                <a:solidFill>
                  <a:srgbClr val="000000"/>
                </a:solidFill>
                <a:latin typeface="+mj-lt"/>
              </a:rPr>
              <a:t>giá</a:t>
            </a:r>
            <a:endParaRPr lang="en-US" sz="3200" b="1" u="sng" dirty="0">
              <a:solidFill>
                <a:srgbClr val="000000"/>
              </a:solidFill>
              <a:latin typeface="+mj-lt"/>
            </a:endParaRPr>
          </a:p>
        </p:txBody>
      </p:sp>
      <p:pic>
        <p:nvPicPr>
          <p:cNvPr id="4" name="Picture 3" descr="A diagram with text and images&#10;&#10;Description automatically generated with medium confidence">
            <a:extLst>
              <a:ext uri="{FF2B5EF4-FFF2-40B4-BE49-F238E27FC236}">
                <a16:creationId xmlns:a16="http://schemas.microsoft.com/office/drawing/2014/main" id="{A977AE51-0950-B12B-FA93-9FC03A6688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201" y="609600"/>
            <a:ext cx="10617200" cy="9067800"/>
          </a:xfrm>
          <a:prstGeom prst="rect">
            <a:avLst/>
          </a:prstGeom>
        </p:spPr>
      </p:pic>
    </p:spTree>
    <p:extLst>
      <p:ext uri="{BB962C8B-B14F-4D97-AF65-F5344CB8AC3E}">
        <p14:creationId xmlns:p14="http://schemas.microsoft.com/office/powerpoint/2010/main" val="3635784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E1FA4A-3A09-7D30-87A5-16731704A790}"/>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7EC4FA18-05F2-E7EF-1FAA-E5F03DA11C6D}"/>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B42A333C-B344-48F1-07A8-1A8820AF5ABD}"/>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B0AC3261-1E45-CD1D-09FD-C44EC45A035C}"/>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CCB9F195-68AF-6869-19AF-22675FA69384}"/>
              </a:ext>
            </a:extLst>
          </p:cNvPr>
          <p:cNvSpPr txBox="1"/>
          <p:nvPr/>
        </p:nvSpPr>
        <p:spPr>
          <a:xfrm>
            <a:off x="-4953000" y="1377185"/>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2.2.3. UC </a:t>
            </a:r>
            <a:r>
              <a:rPr lang="en-US" sz="3200" b="1" u="sng" dirty="0" err="1">
                <a:solidFill>
                  <a:srgbClr val="000000"/>
                </a:solidFill>
                <a:latin typeface="+mj-lt"/>
              </a:rPr>
              <a:t>thêm</a:t>
            </a:r>
            <a:r>
              <a:rPr lang="en-US" sz="3200" b="1" u="sng" dirty="0">
                <a:solidFill>
                  <a:srgbClr val="000000"/>
                </a:solidFill>
                <a:latin typeface="+mj-lt"/>
              </a:rPr>
              <a:t> c</a:t>
            </a:r>
            <a:r>
              <a:rPr lang="vi-VN" sz="3200" b="1" u="sng" dirty="0">
                <a:solidFill>
                  <a:srgbClr val="000000"/>
                </a:solidFill>
                <a:latin typeface="+mj-lt"/>
              </a:rPr>
              <a:t>ơ</a:t>
            </a:r>
            <a:r>
              <a:rPr lang="en-US" sz="3200" b="1" u="sng" dirty="0">
                <a:solidFill>
                  <a:srgbClr val="000000"/>
                </a:solidFill>
                <a:latin typeface="+mj-lt"/>
              </a:rPr>
              <a:t> </a:t>
            </a:r>
            <a:r>
              <a:rPr lang="en-US" sz="3200" b="1" u="sng" dirty="0" err="1">
                <a:solidFill>
                  <a:srgbClr val="000000"/>
                </a:solidFill>
                <a:latin typeface="+mj-lt"/>
              </a:rPr>
              <a:t>sở</a:t>
            </a:r>
            <a:r>
              <a:rPr lang="en-US" sz="3200" b="1" u="sng" dirty="0">
                <a:solidFill>
                  <a:srgbClr val="000000"/>
                </a:solidFill>
                <a:latin typeface="+mj-lt"/>
              </a:rPr>
              <a:t> </a:t>
            </a:r>
            <a:r>
              <a:rPr lang="en-US" sz="3200" b="1" u="sng" dirty="0" err="1">
                <a:solidFill>
                  <a:srgbClr val="000000"/>
                </a:solidFill>
                <a:latin typeface="+mj-lt"/>
              </a:rPr>
              <a:t>vật</a:t>
            </a:r>
            <a:r>
              <a:rPr lang="en-US" sz="3200" b="1" u="sng" dirty="0">
                <a:solidFill>
                  <a:srgbClr val="000000"/>
                </a:solidFill>
                <a:latin typeface="+mj-lt"/>
              </a:rPr>
              <a:t> </a:t>
            </a:r>
            <a:r>
              <a:rPr lang="en-US" sz="3200" b="1" u="sng" dirty="0" err="1">
                <a:solidFill>
                  <a:srgbClr val="000000"/>
                </a:solidFill>
                <a:latin typeface="+mj-lt"/>
              </a:rPr>
              <a:t>chất</a:t>
            </a:r>
            <a:endParaRPr lang="en-US" sz="3200" b="1" u="sng" dirty="0">
              <a:solidFill>
                <a:srgbClr val="000000"/>
              </a:solidFill>
              <a:latin typeface="+mj-lt"/>
            </a:endParaRPr>
          </a:p>
        </p:txBody>
      </p:sp>
      <p:pic>
        <p:nvPicPr>
          <p:cNvPr id="4" name="Picture 3" descr="A diagram with text and images&#10;&#10;Description automatically generated with medium confidence">
            <a:extLst>
              <a:ext uri="{FF2B5EF4-FFF2-40B4-BE49-F238E27FC236}">
                <a16:creationId xmlns:a16="http://schemas.microsoft.com/office/drawing/2014/main" id="{42C93368-55E3-2604-C051-F87991D5A7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201" y="609600"/>
            <a:ext cx="10617200" cy="9067800"/>
          </a:xfrm>
          <a:prstGeom prst="rect">
            <a:avLst/>
          </a:prstGeom>
        </p:spPr>
      </p:pic>
    </p:spTree>
    <p:extLst>
      <p:ext uri="{BB962C8B-B14F-4D97-AF65-F5344CB8AC3E}">
        <p14:creationId xmlns:p14="http://schemas.microsoft.com/office/powerpoint/2010/main" val="771801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B2585F-BF4D-A74B-7066-DB4CB1BEBFBC}"/>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7B87A47D-E4BD-3F67-841B-81E9F965A242}"/>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238BC786-0AF5-AD84-5CB5-04B5F94F203F}"/>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E921F970-B230-024E-A02B-CC3BE7D2BE61}"/>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B70996B3-FAB0-81E0-0C18-22C1638800F6}"/>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2.2.4. UC </a:t>
            </a:r>
            <a:r>
              <a:rPr lang="en-US" sz="3200" b="1" u="sng" dirty="0" err="1">
                <a:solidFill>
                  <a:srgbClr val="000000"/>
                </a:solidFill>
                <a:latin typeface="+mj-lt"/>
              </a:rPr>
              <a:t>thêm</a:t>
            </a:r>
            <a:r>
              <a:rPr lang="en-US" sz="3200" b="1" u="sng" dirty="0">
                <a:solidFill>
                  <a:srgbClr val="000000"/>
                </a:solidFill>
                <a:latin typeface="+mj-lt"/>
              </a:rPr>
              <a:t> </a:t>
            </a:r>
            <a:r>
              <a:rPr lang="en-US" sz="3200" b="1" u="sng" dirty="0" err="1">
                <a:solidFill>
                  <a:srgbClr val="000000"/>
                </a:solidFill>
                <a:latin typeface="+mj-lt"/>
              </a:rPr>
              <a:t>phòng</a:t>
            </a:r>
            <a:endParaRPr lang="en-US" sz="3200" b="1" u="sng" dirty="0">
              <a:solidFill>
                <a:srgbClr val="000000"/>
              </a:solidFill>
              <a:latin typeface="+mj-lt"/>
            </a:endParaRPr>
          </a:p>
        </p:txBody>
      </p:sp>
      <p:pic>
        <p:nvPicPr>
          <p:cNvPr id="4" name="Picture 3" descr="A diagram with green and blue text&#10;&#10;Description automatically generated">
            <a:extLst>
              <a:ext uri="{FF2B5EF4-FFF2-40B4-BE49-F238E27FC236}">
                <a16:creationId xmlns:a16="http://schemas.microsoft.com/office/drawing/2014/main" id="{4312B2D9-218C-EAA2-1148-ACE7179F2F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8429" y="609599"/>
            <a:ext cx="10638971" cy="9067801"/>
          </a:xfrm>
          <a:prstGeom prst="rect">
            <a:avLst/>
          </a:prstGeom>
        </p:spPr>
      </p:pic>
    </p:spTree>
    <p:extLst>
      <p:ext uri="{BB962C8B-B14F-4D97-AF65-F5344CB8AC3E}">
        <p14:creationId xmlns:p14="http://schemas.microsoft.com/office/powerpoint/2010/main" val="411385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5FF219-B377-7165-896B-0946052A5322}"/>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19629967-48F7-C13C-0091-CCAF258A1E87}"/>
              </a:ext>
            </a:extLst>
          </p:cNvPr>
          <p:cNvSpPr/>
          <p:nvPr/>
        </p:nvSpPr>
        <p:spPr>
          <a:xfrm>
            <a:off x="689501" y="454609"/>
            <a:ext cx="17316887" cy="9377782"/>
          </a:xfrm>
          <a:prstGeom prst="rect">
            <a:avLst/>
          </a:prstGeom>
          <a:solidFill>
            <a:srgbClr val="EFEFEF"/>
          </a:solidFill>
        </p:spPr>
        <p:txBody>
          <a:bodyPr/>
          <a:lstStyle/>
          <a:p>
            <a:endParaRPr lang="vi-VN" dirty="0">
              <a:latin typeface="+mj-lt"/>
            </a:endParaRPr>
          </a:p>
        </p:txBody>
      </p:sp>
      <p:sp>
        <p:nvSpPr>
          <p:cNvPr id="19" name="TextBox 18">
            <a:extLst>
              <a:ext uri="{FF2B5EF4-FFF2-40B4-BE49-F238E27FC236}">
                <a16:creationId xmlns:a16="http://schemas.microsoft.com/office/drawing/2014/main" id="{D420674B-6B2E-C184-9BAF-DC8C9C8C6A76}"/>
              </a:ext>
            </a:extLst>
          </p:cNvPr>
          <p:cNvSpPr txBox="1"/>
          <p:nvPr/>
        </p:nvSpPr>
        <p:spPr>
          <a:xfrm>
            <a:off x="838200" y="1512156"/>
            <a:ext cx="9829800" cy="749885"/>
          </a:xfrm>
          <a:prstGeom prst="rect">
            <a:avLst/>
          </a:prstGeom>
          <a:noFill/>
        </p:spPr>
        <p:txBody>
          <a:bodyPr wrap="square">
            <a:spAutoFit/>
          </a:bodyPr>
          <a:lstStyle/>
          <a:p>
            <a:pPr algn="ctr">
              <a:lnSpc>
                <a:spcPts val="5599"/>
              </a:lnSpc>
            </a:pPr>
            <a:r>
              <a:rPr lang="en-US" sz="3600" b="1" u="sng" dirty="0">
                <a:solidFill>
                  <a:srgbClr val="000000"/>
                </a:solidFill>
                <a:latin typeface="+mj-lt"/>
              </a:rPr>
              <a:t>1. </a:t>
            </a:r>
            <a:r>
              <a:rPr lang="en-US" sz="3600" b="1" u="sng" dirty="0" err="1">
                <a:solidFill>
                  <a:srgbClr val="000000"/>
                </a:solidFill>
                <a:latin typeface="+mj-lt"/>
              </a:rPr>
              <a:t>Giới</a:t>
            </a:r>
            <a:r>
              <a:rPr lang="en-US" sz="3600" b="1" u="sng" dirty="0">
                <a:solidFill>
                  <a:srgbClr val="000000"/>
                </a:solidFill>
                <a:latin typeface="+mj-lt"/>
              </a:rPr>
              <a:t> </a:t>
            </a:r>
            <a:r>
              <a:rPr lang="en-US" sz="3600" b="1" u="sng" dirty="0" err="1">
                <a:solidFill>
                  <a:srgbClr val="000000"/>
                </a:solidFill>
                <a:latin typeface="+mj-lt"/>
              </a:rPr>
              <a:t>thiệu</a:t>
            </a:r>
            <a:r>
              <a:rPr lang="en-US" sz="3600" b="1" u="sng" dirty="0">
                <a:solidFill>
                  <a:srgbClr val="000000"/>
                </a:solidFill>
                <a:latin typeface="+mj-lt"/>
              </a:rPr>
              <a:t> </a:t>
            </a:r>
            <a:r>
              <a:rPr lang="en-US" sz="3600" b="1" u="sng" dirty="0" err="1">
                <a:solidFill>
                  <a:srgbClr val="000000"/>
                </a:solidFill>
                <a:latin typeface="+mj-lt"/>
              </a:rPr>
              <a:t>về</a:t>
            </a:r>
            <a:r>
              <a:rPr lang="en-US" sz="3600" b="1" u="sng" dirty="0">
                <a:solidFill>
                  <a:srgbClr val="000000"/>
                </a:solidFill>
                <a:latin typeface="+mj-lt"/>
              </a:rPr>
              <a:t> </a:t>
            </a:r>
            <a:r>
              <a:rPr lang="en-US" sz="3600" b="1" u="sng" dirty="0" err="1">
                <a:solidFill>
                  <a:srgbClr val="000000"/>
                </a:solidFill>
                <a:latin typeface="+mj-lt"/>
              </a:rPr>
              <a:t>các</a:t>
            </a:r>
            <a:r>
              <a:rPr lang="en-US" sz="3600" b="1" u="sng" dirty="0">
                <a:solidFill>
                  <a:srgbClr val="000000"/>
                </a:solidFill>
                <a:latin typeface="+mj-lt"/>
              </a:rPr>
              <a:t> </a:t>
            </a:r>
            <a:r>
              <a:rPr lang="en-US" sz="3600" b="1" u="sng" dirty="0" err="1">
                <a:solidFill>
                  <a:srgbClr val="000000"/>
                </a:solidFill>
                <a:latin typeface="+mj-lt"/>
              </a:rPr>
              <a:t>dữ</a:t>
            </a:r>
            <a:r>
              <a:rPr lang="en-US" sz="3600" b="1" u="sng" dirty="0">
                <a:solidFill>
                  <a:srgbClr val="000000"/>
                </a:solidFill>
                <a:latin typeface="+mj-lt"/>
              </a:rPr>
              <a:t> </a:t>
            </a:r>
            <a:r>
              <a:rPr lang="en-US" sz="3600" b="1" u="sng" dirty="0" err="1">
                <a:solidFill>
                  <a:srgbClr val="000000"/>
                </a:solidFill>
                <a:latin typeface="+mj-lt"/>
              </a:rPr>
              <a:t>liệu</a:t>
            </a:r>
            <a:r>
              <a:rPr lang="en-US" sz="3600" b="1" u="sng" dirty="0">
                <a:solidFill>
                  <a:srgbClr val="000000"/>
                </a:solidFill>
                <a:latin typeface="+mj-lt"/>
              </a:rPr>
              <a:t> </a:t>
            </a:r>
            <a:r>
              <a:rPr lang="en-US" sz="3600" b="1" u="sng" dirty="0" err="1">
                <a:solidFill>
                  <a:srgbClr val="000000"/>
                </a:solidFill>
                <a:latin typeface="+mj-lt"/>
              </a:rPr>
              <a:t>để</a:t>
            </a:r>
            <a:r>
              <a:rPr lang="en-US" sz="3600" b="1" u="sng" dirty="0">
                <a:solidFill>
                  <a:srgbClr val="000000"/>
                </a:solidFill>
                <a:latin typeface="+mj-lt"/>
              </a:rPr>
              <a:t> </a:t>
            </a:r>
            <a:r>
              <a:rPr lang="en-US" sz="3600" b="1" u="sng" dirty="0" err="1">
                <a:solidFill>
                  <a:srgbClr val="000000"/>
                </a:solidFill>
                <a:latin typeface="+mj-lt"/>
              </a:rPr>
              <a:t>phục</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nghiên</a:t>
            </a:r>
            <a:r>
              <a:rPr lang="en-US" sz="3600" b="1" u="sng" dirty="0">
                <a:solidFill>
                  <a:srgbClr val="000000"/>
                </a:solidFill>
                <a:latin typeface="+mj-lt"/>
              </a:rPr>
              <a:t> </a:t>
            </a:r>
            <a:r>
              <a:rPr lang="en-US" sz="3600" b="1" u="sng" dirty="0" err="1">
                <a:solidFill>
                  <a:srgbClr val="000000"/>
                </a:solidFill>
                <a:latin typeface="+mj-lt"/>
              </a:rPr>
              <a:t>cứu</a:t>
            </a:r>
            <a:endParaRPr lang="en-US" sz="3600" b="1" u="sng" dirty="0">
              <a:solidFill>
                <a:srgbClr val="000000"/>
              </a:solidFill>
              <a:latin typeface="+mj-lt"/>
            </a:endParaRPr>
          </a:p>
        </p:txBody>
      </p:sp>
      <p:sp>
        <p:nvSpPr>
          <p:cNvPr id="20" name="TextBox 19">
            <a:extLst>
              <a:ext uri="{FF2B5EF4-FFF2-40B4-BE49-F238E27FC236}">
                <a16:creationId xmlns:a16="http://schemas.microsoft.com/office/drawing/2014/main" id="{BD00BC5F-B05F-8DCE-7D9B-23AF115FEB6C}"/>
              </a:ext>
            </a:extLst>
          </p:cNvPr>
          <p:cNvSpPr txBox="1"/>
          <p:nvPr/>
        </p:nvSpPr>
        <p:spPr>
          <a:xfrm>
            <a:off x="968829" y="2781300"/>
            <a:ext cx="16607899" cy="2219838"/>
          </a:xfrm>
          <a:prstGeom prst="rect">
            <a:avLst/>
          </a:prstGeom>
          <a:noFill/>
        </p:spPr>
        <p:txBody>
          <a:bodyPr wrap="square">
            <a:spAutoFit/>
          </a:bodyPr>
          <a:lstStyle/>
          <a:p>
            <a:pPr indent="457200" algn="just">
              <a:lnSpc>
                <a:spcPct val="150000"/>
              </a:lnSpc>
            </a:pP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Chúng</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em</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đã</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dành</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thời</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gian</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để</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tới</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khảo</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sát</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thực</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tế</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về</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cơ</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sở</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phòng</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trọ</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tại</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56 Nam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Pháp</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1 – Ngô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Quyền</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Hải</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Phòng</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Gặp</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gỡ</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chủ</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trọ</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một</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số</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khách</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đang</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thuê</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phòng</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thu</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thập</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một</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số</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thông</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tin:</a:t>
            </a:r>
            <a:endParaRPr lang="vi-VN"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21" name="TextBox 20">
                <a:extLst>
                  <a:ext uri="{FF2B5EF4-FFF2-40B4-BE49-F238E27FC236}">
                    <a16:creationId xmlns:a16="http://schemas.microsoft.com/office/drawing/2014/main" id="{C8083DCE-B9E5-8E81-AB99-6BAF5D3BCDC8}"/>
                  </a:ext>
                </a:extLst>
              </p:cNvPr>
              <p:cNvSpPr txBox="1"/>
              <p:nvPr/>
            </p:nvSpPr>
            <p:spPr>
              <a:xfrm>
                <a:off x="1752600" y="5143500"/>
                <a:ext cx="12904502" cy="5171287"/>
              </a:xfrm>
              <a:prstGeom prst="rect">
                <a:avLst/>
              </a:prstGeom>
              <a:noFill/>
            </p:spPr>
            <p:txBody>
              <a:bodyPr wrap="square">
                <a:spAutoFit/>
              </a:bodyPr>
              <a:lstStyle/>
              <a:p>
                <a:pPr marL="457200" indent="-457200" algn="just">
                  <a:lnSpc>
                    <a:spcPct val="150000"/>
                  </a:lnSpc>
                  <a:buFont typeface="Wingdings" panose="05000000000000000000" pitchFamily="2" charset="2"/>
                  <a:buChar char="q"/>
                </a:pP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Chủ</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hộ</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Nguyễn</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Minh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Thảo</a:t>
                </a:r>
                <a:endParaRPr lang="vi-VN"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50000"/>
                  </a:lnSpc>
                  <a:buFont typeface="Wingdings" panose="05000000000000000000" pitchFamily="2" charset="2"/>
                  <a:buChar char="q"/>
                </a:pP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Năm</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mở</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cửa</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Bắt</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đầu</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kinh</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doanh</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năm</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2008.</a:t>
                </a:r>
                <a:endParaRPr lang="vi-VN"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50000"/>
                  </a:lnSpc>
                  <a:buFont typeface="Wingdings" panose="05000000000000000000" pitchFamily="2" charset="2"/>
                  <a:buChar char="q"/>
                </a:pP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Mức</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giá</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thuê</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thay</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đổi</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1.200.000 VNĐ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tới</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3.500.000 VNĐ.</a:t>
                </a:r>
                <a:endParaRPr lang="vi-VN"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50000"/>
                  </a:lnSpc>
                  <a:buFont typeface="Wingdings" panose="05000000000000000000" pitchFamily="2" charset="2"/>
                  <a:buChar char="q"/>
                </a:pP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Tình</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trạng</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cho</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thuê</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16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phòng</a:t>
                </a:r>
                <a:endParaRPr lang="vi-VN"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50000"/>
                  </a:lnSpc>
                  <a:buFont typeface="Wingdings" panose="05000000000000000000" pitchFamily="2" charset="2"/>
                  <a:buChar char="q"/>
                </a:pP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Người</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thuê</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20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người</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vi-VN"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50000"/>
                  </a:lnSpc>
                  <a:buFont typeface="Wingdings" panose="05000000000000000000" pitchFamily="2" charset="2"/>
                  <a:buChar char="q"/>
                </a:pP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Diện</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tích</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Diện</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tích</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mỗi</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phòng</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18 </a:t>
                </a:r>
                <a:r>
                  <a:rPr lang="en-US" sz="32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đến</a:t>
                </a:r>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40 </a:t>
                </a:r>
                <a14:m>
                  <m:oMath xmlns:m="http://schemas.openxmlformats.org/officeDocument/2006/math">
                    <m:sSup>
                      <m:sSupPr>
                        <m:ctrlPr>
                          <a:rPr lang="vi-VN" sz="3200" i="1" kern="100">
                            <a:solidFill>
                              <a:srgbClr val="000000"/>
                            </a:solidFill>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3200" i="1" kern="100">
                            <a:solidFill>
                              <a:srgbClr val="000000"/>
                            </a:solidFill>
                            <a:effectLst/>
                            <a:latin typeface="Cambria Math" panose="02040503050406030204" pitchFamily="18" charset="0"/>
                            <a:ea typeface="Calibri" panose="020F0502020204030204" pitchFamily="34" charset="0"/>
                            <a:cs typeface="Times New Roman" panose="02020603050405020304" pitchFamily="18" charset="0"/>
                          </a:rPr>
                          <m:t>𝑚</m:t>
                        </m:r>
                      </m:e>
                      <m:sup>
                        <m:r>
                          <a:rPr lang="en-US" sz="3200" i="1" kern="100">
                            <a:solidFill>
                              <a:srgbClr val="000000"/>
                            </a:solidFill>
                            <a:effectLst/>
                            <a:latin typeface="Cambria Math" panose="02040503050406030204" pitchFamily="18" charset="0"/>
                            <a:ea typeface="Calibri" panose="020F0502020204030204" pitchFamily="34" charset="0"/>
                            <a:cs typeface="Times New Roman" panose="02020603050405020304" pitchFamily="18" charset="0"/>
                          </a:rPr>
                          <m:t>2</m:t>
                        </m:r>
                      </m:sup>
                    </m:sSup>
                  </m:oMath>
                </a14:m>
                <a:r>
                  <a:rPr lang="en-US"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vi-VN" sz="32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nSpc>
                    <a:spcPts val="5599"/>
                  </a:lnSpc>
                  <a:buFont typeface="Wingdings" panose="05000000000000000000" pitchFamily="2" charset="2"/>
                  <a:buChar char="v"/>
                </a:pPr>
                <a:endParaRPr lang="en-US" sz="3200" dirty="0">
                  <a:solidFill>
                    <a:srgbClr val="000000"/>
                  </a:solidFill>
                  <a:latin typeface="+mj-lt"/>
                </a:endParaRPr>
              </a:p>
            </p:txBody>
          </p:sp>
        </mc:Choice>
        <mc:Fallback>
          <p:sp>
            <p:nvSpPr>
              <p:cNvPr id="21" name="TextBox 20">
                <a:extLst>
                  <a:ext uri="{FF2B5EF4-FFF2-40B4-BE49-F238E27FC236}">
                    <a16:creationId xmlns:a16="http://schemas.microsoft.com/office/drawing/2014/main" id="{C8083DCE-B9E5-8E81-AB99-6BAF5D3BCDC8}"/>
                  </a:ext>
                </a:extLst>
              </p:cNvPr>
              <p:cNvSpPr txBox="1">
                <a:spLocks noRot="1" noChangeAspect="1" noMove="1" noResize="1" noEditPoints="1" noAdjustHandles="1" noChangeArrowheads="1" noChangeShapeType="1" noTextEdit="1"/>
              </p:cNvSpPr>
              <p:nvPr/>
            </p:nvSpPr>
            <p:spPr>
              <a:xfrm>
                <a:off x="1752600" y="5143500"/>
                <a:ext cx="12904502" cy="5171287"/>
              </a:xfrm>
              <a:prstGeom prst="rect">
                <a:avLst/>
              </a:prstGeom>
              <a:blipFill>
                <a:blip r:embed="rId2"/>
                <a:stretch>
                  <a:fillRect l="-1087"/>
                </a:stretch>
              </a:blipFill>
            </p:spPr>
            <p:txBody>
              <a:bodyPr/>
              <a:lstStyle/>
              <a:p>
                <a:r>
                  <a:rPr lang="vi-VN">
                    <a:noFill/>
                  </a:rPr>
                  <a:t> </a:t>
                </a:r>
              </a:p>
            </p:txBody>
          </p:sp>
        </mc:Fallback>
      </mc:AlternateContent>
      <p:sp>
        <p:nvSpPr>
          <p:cNvPr id="23" name="TextBox 22">
            <a:extLst>
              <a:ext uri="{FF2B5EF4-FFF2-40B4-BE49-F238E27FC236}">
                <a16:creationId xmlns:a16="http://schemas.microsoft.com/office/drawing/2014/main" id="{2BF88E61-F6C6-9AEF-7ADE-4569A966A206}"/>
              </a:ext>
            </a:extLst>
          </p:cNvPr>
          <p:cNvSpPr txBox="1"/>
          <p:nvPr/>
        </p:nvSpPr>
        <p:spPr>
          <a:xfrm>
            <a:off x="3352800" y="899985"/>
            <a:ext cx="13258800" cy="469809"/>
          </a:xfrm>
          <a:prstGeom prst="rect">
            <a:avLst/>
          </a:prstGeom>
          <a:noFill/>
        </p:spPr>
        <p:txBody>
          <a:bodyPr wrap="square">
            <a:spAutoFit/>
          </a:bodyPr>
          <a:lstStyle/>
          <a:p>
            <a:pPr>
              <a:lnSpc>
                <a:spcPts val="2800"/>
              </a:lnSpc>
            </a:pP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Chương</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1 </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Tổng</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quan</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đối</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t</a:t>
            </a:r>
            <a:r>
              <a:rPr lang="vi-VN" sz="3200" dirty="0" err="1">
                <a:solidFill>
                  <a:srgbClr val="000000"/>
                </a:solidFill>
                <a:highlight>
                  <a:srgbClr val="FFFF00"/>
                </a:highlight>
                <a:latin typeface="Times New Roman" panose="02020603050405020304" pitchFamily="18" charset="0"/>
                <a:cs typeface="Times New Roman" panose="02020603050405020304" pitchFamily="18" charset="0"/>
              </a:rPr>
              <a:t>ượng</a:t>
            </a:r>
            <a:r>
              <a:rPr lang="vi-VN" sz="3200" dirty="0">
                <a:solidFill>
                  <a:srgbClr val="000000"/>
                </a:solidFill>
                <a:highlight>
                  <a:srgbClr val="FFFF00"/>
                </a:highlight>
                <a:latin typeface="Times New Roman" panose="02020603050405020304" pitchFamily="18" charset="0"/>
                <a:cs typeface="Times New Roman" panose="02020603050405020304" pitchFamily="18" charset="0"/>
              </a:rPr>
              <a:t> nghiên cứu và phân tích nghiệp vụ bài toán.</a:t>
            </a:r>
            <a:endParaRPr lang="en-US" sz="3200" dirty="0">
              <a:solidFill>
                <a:srgbClr val="000000"/>
              </a:solidFill>
              <a:highlight>
                <a:srgbClr val="FFFF0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7699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9">
                                            <p:txEl>
                                              <p:pRg st="0" end="0"/>
                                            </p:txEl>
                                          </p:spTgt>
                                        </p:tgtEl>
                                        <p:attrNameLst>
                                          <p:attrName>style.visibility</p:attrName>
                                        </p:attrNameLst>
                                      </p:cBhvr>
                                      <p:to>
                                        <p:strVal val="visible"/>
                                      </p:to>
                                    </p:set>
                                    <p:animEffect transition="in" filter="wipe(down)">
                                      <p:cBhvr>
                                        <p:cTn id="12" dur="500"/>
                                        <p:tgtEl>
                                          <p:spTgt spid="1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down)">
                                      <p:cBhvr>
                                        <p:cTn id="17" dur="500"/>
                                        <p:tgtEl>
                                          <p:spTgt spid="20"/>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ipe(down)">
                                      <p:cBhvr>
                                        <p:cTn id="2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4BEAE0-6ADC-91B2-E7E1-BC072B825D2E}"/>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B6868499-274C-8D79-EEAB-5F2EA8064227}"/>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D172A847-1C64-696A-0743-4218F70EB7BA}"/>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8BBE7259-1CA8-AA19-F1FC-3B48AA6FD105}"/>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D98A1388-1B02-21C4-AC3E-159D7978AEA2}"/>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2.2.5. UC </a:t>
            </a:r>
            <a:r>
              <a:rPr lang="en-US" sz="3200" b="1" u="sng" dirty="0" err="1">
                <a:solidFill>
                  <a:srgbClr val="000000"/>
                </a:solidFill>
                <a:latin typeface="+mj-lt"/>
              </a:rPr>
              <a:t>thêm</a:t>
            </a:r>
            <a:r>
              <a:rPr lang="en-US" sz="3200" b="1" u="sng" dirty="0">
                <a:solidFill>
                  <a:srgbClr val="000000"/>
                </a:solidFill>
                <a:latin typeface="+mj-lt"/>
              </a:rPr>
              <a:t> </a:t>
            </a:r>
            <a:r>
              <a:rPr lang="en-US" sz="3200" b="1" u="sng" dirty="0" err="1">
                <a:solidFill>
                  <a:srgbClr val="000000"/>
                </a:solidFill>
                <a:latin typeface="+mj-lt"/>
              </a:rPr>
              <a:t>dịch</a:t>
            </a:r>
            <a:r>
              <a:rPr lang="en-US" sz="3200" b="1" u="sng" dirty="0">
                <a:solidFill>
                  <a:srgbClr val="000000"/>
                </a:solidFill>
                <a:latin typeface="+mj-lt"/>
              </a:rPr>
              <a:t> </a:t>
            </a:r>
            <a:r>
              <a:rPr lang="en-US" sz="3200" b="1" u="sng" dirty="0" err="1">
                <a:solidFill>
                  <a:srgbClr val="000000"/>
                </a:solidFill>
                <a:latin typeface="+mj-lt"/>
              </a:rPr>
              <a:t>vụ</a:t>
            </a:r>
            <a:endParaRPr lang="en-US" sz="3200" b="1" u="sng" dirty="0">
              <a:solidFill>
                <a:srgbClr val="000000"/>
              </a:solidFill>
              <a:latin typeface="+mj-lt"/>
            </a:endParaRPr>
          </a:p>
        </p:txBody>
      </p:sp>
      <p:pic>
        <p:nvPicPr>
          <p:cNvPr id="4" name="Picture 3" descr="A diagram with text and images&#10;&#10;Description automatically generated with medium confidence">
            <a:extLst>
              <a:ext uri="{FF2B5EF4-FFF2-40B4-BE49-F238E27FC236}">
                <a16:creationId xmlns:a16="http://schemas.microsoft.com/office/drawing/2014/main" id="{2AC2A0C0-63FA-1879-F339-47CD0DE546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8430" y="609598"/>
            <a:ext cx="10638971" cy="9203743"/>
          </a:xfrm>
          <a:prstGeom prst="rect">
            <a:avLst/>
          </a:prstGeom>
        </p:spPr>
      </p:pic>
    </p:spTree>
    <p:extLst>
      <p:ext uri="{BB962C8B-B14F-4D97-AF65-F5344CB8AC3E}">
        <p14:creationId xmlns:p14="http://schemas.microsoft.com/office/powerpoint/2010/main" val="327621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D0441A-B8C9-9A41-D139-CBE3B0453AC4}"/>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619AC079-50D7-E889-E645-6DA2A2A2BA5D}"/>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01271A9C-BA1C-504B-83C6-0015E23F9620}"/>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29FD0366-EDA6-D4B2-926D-43F260E945EB}"/>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524C32C5-7BFE-B40B-4F4B-DE6F7335269A}"/>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2.2.6. UC </a:t>
            </a:r>
            <a:r>
              <a:rPr lang="en-US" sz="3200" b="1" u="sng" dirty="0" err="1">
                <a:solidFill>
                  <a:srgbClr val="000000"/>
                </a:solidFill>
                <a:latin typeface="+mj-lt"/>
              </a:rPr>
              <a:t>thêm</a:t>
            </a:r>
            <a:r>
              <a:rPr lang="en-US" sz="3200" b="1" u="sng" dirty="0">
                <a:solidFill>
                  <a:srgbClr val="000000"/>
                </a:solidFill>
                <a:latin typeface="+mj-lt"/>
              </a:rPr>
              <a:t> dm </a:t>
            </a:r>
            <a:r>
              <a:rPr lang="en-US" sz="3200" b="1" u="sng" dirty="0" err="1">
                <a:solidFill>
                  <a:srgbClr val="000000"/>
                </a:solidFill>
                <a:latin typeface="+mj-lt"/>
              </a:rPr>
              <a:t>thu</a:t>
            </a:r>
            <a:endParaRPr lang="en-US" sz="3200" b="1" u="sng" dirty="0">
              <a:solidFill>
                <a:srgbClr val="000000"/>
              </a:solidFill>
              <a:latin typeface="+mj-lt"/>
            </a:endParaRPr>
          </a:p>
        </p:txBody>
      </p:sp>
      <p:pic>
        <p:nvPicPr>
          <p:cNvPr id="4" name="Picture 3" descr="A diagram with text and images&#10;&#10;Description automatically generated with medium confidence">
            <a:extLst>
              <a:ext uri="{FF2B5EF4-FFF2-40B4-BE49-F238E27FC236}">
                <a16:creationId xmlns:a16="http://schemas.microsoft.com/office/drawing/2014/main" id="{5C2B6F56-2196-AAD6-087E-99C4D41295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201" y="609598"/>
            <a:ext cx="10617200" cy="9067801"/>
          </a:xfrm>
          <a:prstGeom prst="rect">
            <a:avLst/>
          </a:prstGeom>
        </p:spPr>
      </p:pic>
    </p:spTree>
    <p:extLst>
      <p:ext uri="{BB962C8B-B14F-4D97-AF65-F5344CB8AC3E}">
        <p14:creationId xmlns:p14="http://schemas.microsoft.com/office/powerpoint/2010/main" val="3197785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955F9-D4B3-B17A-1E5A-33139B63567B}"/>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01652A34-EC15-2181-68E1-841B0C9C1328}"/>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B6434AC5-B07D-CCF4-C9B1-F1D31935A8BB}"/>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259174DC-F51D-3E38-4F5A-3BDAE1A385AF}"/>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42C59F43-504A-C782-A20B-067AA5BAB27B}"/>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2.2.7. UC </a:t>
            </a:r>
            <a:r>
              <a:rPr lang="en-US" sz="3200" b="1" u="sng" dirty="0" err="1">
                <a:solidFill>
                  <a:srgbClr val="000000"/>
                </a:solidFill>
                <a:latin typeface="+mj-lt"/>
              </a:rPr>
              <a:t>thêm</a:t>
            </a:r>
            <a:r>
              <a:rPr lang="en-US" sz="3200" b="1" u="sng" dirty="0">
                <a:solidFill>
                  <a:srgbClr val="000000"/>
                </a:solidFill>
                <a:latin typeface="+mj-lt"/>
              </a:rPr>
              <a:t> </a:t>
            </a:r>
            <a:r>
              <a:rPr lang="en-US" sz="3200" b="1" u="sng" dirty="0" err="1">
                <a:solidFill>
                  <a:srgbClr val="000000"/>
                </a:solidFill>
                <a:latin typeface="+mj-lt"/>
              </a:rPr>
              <a:t>danh</a:t>
            </a:r>
            <a:r>
              <a:rPr lang="en-US" sz="3200" b="1" u="sng" dirty="0">
                <a:solidFill>
                  <a:srgbClr val="000000"/>
                </a:solidFill>
                <a:latin typeface="+mj-lt"/>
              </a:rPr>
              <a:t> </a:t>
            </a:r>
            <a:r>
              <a:rPr lang="en-US" sz="3200" b="1" u="sng" dirty="0" err="1">
                <a:solidFill>
                  <a:srgbClr val="000000"/>
                </a:solidFill>
                <a:latin typeface="+mj-lt"/>
              </a:rPr>
              <a:t>mục</a:t>
            </a:r>
            <a:r>
              <a:rPr lang="en-US" sz="3200" b="1" u="sng" dirty="0">
                <a:solidFill>
                  <a:srgbClr val="000000"/>
                </a:solidFill>
                <a:latin typeface="+mj-lt"/>
              </a:rPr>
              <a:t> chi</a:t>
            </a:r>
          </a:p>
        </p:txBody>
      </p:sp>
      <p:pic>
        <p:nvPicPr>
          <p:cNvPr id="4" name="Picture 3" descr="A diagram with text and images&#10;&#10;Description automatically generated with medium confidence">
            <a:extLst>
              <a:ext uri="{FF2B5EF4-FFF2-40B4-BE49-F238E27FC236}">
                <a16:creationId xmlns:a16="http://schemas.microsoft.com/office/drawing/2014/main" id="{2B6D97BA-ACC7-D69C-D578-0F9D9AF1B0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201" y="609599"/>
            <a:ext cx="10617200" cy="9203741"/>
          </a:xfrm>
          <a:prstGeom prst="rect">
            <a:avLst/>
          </a:prstGeom>
        </p:spPr>
      </p:pic>
    </p:spTree>
    <p:extLst>
      <p:ext uri="{BB962C8B-B14F-4D97-AF65-F5344CB8AC3E}">
        <p14:creationId xmlns:p14="http://schemas.microsoft.com/office/powerpoint/2010/main" val="3979563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C830C3-87E0-B939-07AF-B6B2C0821244}"/>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FB984E04-70B3-D979-B8EA-11564BB6919D}"/>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F3DAA415-802C-8C7A-A148-C709D899A0D8}"/>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397A4E99-88C1-8535-089C-78A7DD77F5FA}"/>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184D432F-AA61-F504-76D6-8C5C8029462D}"/>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2.2.8. UC </a:t>
            </a:r>
            <a:r>
              <a:rPr lang="en-US" sz="3200" b="1" u="sng" dirty="0" err="1">
                <a:solidFill>
                  <a:srgbClr val="000000"/>
                </a:solidFill>
                <a:latin typeface="+mj-lt"/>
              </a:rPr>
              <a:t>thêm</a:t>
            </a:r>
            <a:r>
              <a:rPr lang="en-US" sz="3200" b="1" u="sng" dirty="0">
                <a:solidFill>
                  <a:srgbClr val="000000"/>
                </a:solidFill>
                <a:latin typeface="+mj-lt"/>
              </a:rPr>
              <a:t> </a:t>
            </a:r>
            <a:r>
              <a:rPr lang="en-US" sz="3200" b="1" u="sng" dirty="0" err="1">
                <a:solidFill>
                  <a:srgbClr val="000000"/>
                </a:solidFill>
                <a:latin typeface="+mj-lt"/>
              </a:rPr>
              <a:t>hóa</a:t>
            </a:r>
            <a:r>
              <a:rPr lang="en-US" sz="3200" b="1" u="sng" dirty="0">
                <a:solidFill>
                  <a:srgbClr val="000000"/>
                </a:solidFill>
                <a:latin typeface="+mj-lt"/>
              </a:rPr>
              <a:t> đ</a:t>
            </a:r>
            <a:r>
              <a:rPr lang="vi-VN" sz="3200" b="1" u="sng" dirty="0">
                <a:solidFill>
                  <a:srgbClr val="000000"/>
                </a:solidFill>
                <a:latin typeface="+mj-lt"/>
              </a:rPr>
              <a:t>ơ</a:t>
            </a:r>
            <a:r>
              <a:rPr lang="en-US" sz="3200" b="1" u="sng" dirty="0">
                <a:solidFill>
                  <a:srgbClr val="000000"/>
                </a:solidFill>
                <a:latin typeface="+mj-lt"/>
              </a:rPr>
              <a:t>n</a:t>
            </a:r>
          </a:p>
        </p:txBody>
      </p:sp>
      <p:pic>
        <p:nvPicPr>
          <p:cNvPr id="4" name="Picture 3" descr="A screenshot of a computer&#10;&#10;Description automatically generated">
            <a:extLst>
              <a:ext uri="{FF2B5EF4-FFF2-40B4-BE49-F238E27FC236}">
                <a16:creationId xmlns:a16="http://schemas.microsoft.com/office/drawing/2014/main" id="{65E332E3-05C2-3A51-D7E3-A81820F4AB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201" y="609599"/>
            <a:ext cx="10617200" cy="9203742"/>
          </a:xfrm>
          <a:prstGeom prst="rect">
            <a:avLst/>
          </a:prstGeom>
        </p:spPr>
      </p:pic>
    </p:spTree>
    <p:extLst>
      <p:ext uri="{BB962C8B-B14F-4D97-AF65-F5344CB8AC3E}">
        <p14:creationId xmlns:p14="http://schemas.microsoft.com/office/powerpoint/2010/main" val="1064257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C0E5AA-7324-3BD3-0E62-605A902A852F}"/>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9E37D78D-B5F1-EAE7-C9B7-D3D7FE9988EE}"/>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D42C5D16-28D0-F899-3DD6-2F421D1F81FB}"/>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4B3AD7B6-5A20-BAEF-AADE-ECB5261E2E61}"/>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011E5DFF-A7A1-BC00-DC2D-99A405841EC2}"/>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2.2.9. UC </a:t>
            </a:r>
            <a:r>
              <a:rPr lang="en-US" sz="3200" b="1" u="sng" dirty="0" err="1">
                <a:solidFill>
                  <a:srgbClr val="000000"/>
                </a:solidFill>
                <a:latin typeface="+mj-lt"/>
              </a:rPr>
              <a:t>thêm</a:t>
            </a:r>
            <a:r>
              <a:rPr lang="en-US" sz="3200" b="1" u="sng" dirty="0">
                <a:solidFill>
                  <a:srgbClr val="000000"/>
                </a:solidFill>
                <a:latin typeface="+mj-lt"/>
              </a:rPr>
              <a:t> </a:t>
            </a:r>
            <a:r>
              <a:rPr lang="en-US" sz="3200" b="1" u="sng" dirty="0" err="1">
                <a:solidFill>
                  <a:srgbClr val="000000"/>
                </a:solidFill>
                <a:latin typeface="+mj-lt"/>
              </a:rPr>
              <a:t>hợp</a:t>
            </a:r>
            <a:r>
              <a:rPr lang="en-US" sz="3200" b="1" u="sng" dirty="0">
                <a:solidFill>
                  <a:srgbClr val="000000"/>
                </a:solidFill>
                <a:latin typeface="+mj-lt"/>
              </a:rPr>
              <a:t> </a:t>
            </a:r>
            <a:r>
              <a:rPr lang="en-US" sz="3200" b="1" u="sng" dirty="0" err="1">
                <a:solidFill>
                  <a:srgbClr val="000000"/>
                </a:solidFill>
                <a:latin typeface="+mj-lt"/>
              </a:rPr>
              <a:t>đồng</a:t>
            </a:r>
            <a:endParaRPr lang="en-US" sz="3200" b="1" u="sng" dirty="0">
              <a:solidFill>
                <a:srgbClr val="000000"/>
              </a:solidFill>
              <a:latin typeface="+mj-lt"/>
            </a:endParaRPr>
          </a:p>
        </p:txBody>
      </p:sp>
      <p:pic>
        <p:nvPicPr>
          <p:cNvPr id="4" name="Picture 3" descr="A screenshot of a computer&#10;&#10;Description automatically generated">
            <a:extLst>
              <a:ext uri="{FF2B5EF4-FFF2-40B4-BE49-F238E27FC236}">
                <a16:creationId xmlns:a16="http://schemas.microsoft.com/office/drawing/2014/main" id="{D3D3D4B8-0735-4A9B-F865-67229CFEF1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201" y="609599"/>
            <a:ext cx="10668000" cy="9067801"/>
          </a:xfrm>
          <a:prstGeom prst="rect">
            <a:avLst/>
          </a:prstGeom>
        </p:spPr>
      </p:pic>
    </p:spTree>
    <p:extLst>
      <p:ext uri="{BB962C8B-B14F-4D97-AF65-F5344CB8AC3E}">
        <p14:creationId xmlns:p14="http://schemas.microsoft.com/office/powerpoint/2010/main" val="571348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BA33C2-95C6-9C5C-1B84-57727E08F0EE}"/>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7D9384FC-4492-CAB2-983B-99CB6DFC5774}"/>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CF2DDD71-6398-F8EF-A8CC-29A36352D060}"/>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2DF9E3D4-ABC3-52AB-D737-218E77EE0ED0}"/>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8FD5FAC8-A4F3-D0B0-0B6F-D6576C7D5B9B}"/>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2.2.10. UC </a:t>
            </a:r>
            <a:r>
              <a:rPr lang="en-US" sz="3200" b="1" u="sng" dirty="0" err="1">
                <a:solidFill>
                  <a:srgbClr val="000000"/>
                </a:solidFill>
                <a:latin typeface="+mj-lt"/>
              </a:rPr>
              <a:t>thêm</a:t>
            </a:r>
            <a:r>
              <a:rPr lang="en-US" sz="3200" b="1" u="sng" dirty="0">
                <a:solidFill>
                  <a:srgbClr val="000000"/>
                </a:solidFill>
                <a:latin typeface="+mj-lt"/>
              </a:rPr>
              <a:t> </a:t>
            </a:r>
            <a:r>
              <a:rPr lang="en-US" sz="3200" b="1" u="sng" dirty="0" err="1">
                <a:solidFill>
                  <a:srgbClr val="000000"/>
                </a:solidFill>
                <a:latin typeface="+mj-lt"/>
              </a:rPr>
              <a:t>khách</a:t>
            </a:r>
            <a:endParaRPr lang="en-US" sz="3200" b="1" u="sng" dirty="0">
              <a:solidFill>
                <a:srgbClr val="000000"/>
              </a:solidFill>
              <a:latin typeface="+mj-lt"/>
            </a:endParaRPr>
          </a:p>
        </p:txBody>
      </p:sp>
      <p:pic>
        <p:nvPicPr>
          <p:cNvPr id="6" name="Picture 5" descr="A diagram with text and images&#10;&#10;Description automatically generated with medium confidence">
            <a:extLst>
              <a:ext uri="{FF2B5EF4-FFF2-40B4-BE49-F238E27FC236}">
                <a16:creationId xmlns:a16="http://schemas.microsoft.com/office/drawing/2014/main" id="{C8B94D39-4647-7272-1D61-9703F3F4B4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5686" y="609598"/>
            <a:ext cx="10667999" cy="9067802"/>
          </a:xfrm>
          <a:prstGeom prst="rect">
            <a:avLst/>
          </a:prstGeom>
        </p:spPr>
      </p:pic>
    </p:spTree>
    <p:extLst>
      <p:ext uri="{BB962C8B-B14F-4D97-AF65-F5344CB8AC3E}">
        <p14:creationId xmlns:p14="http://schemas.microsoft.com/office/powerpoint/2010/main" val="2374060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AB8AEB-23EF-10D6-92DC-04D69D3E2047}"/>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49AD5595-EA87-9BD9-7DED-B0590288CFFE}"/>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BD98EBF3-5D70-3203-5930-84EDEFB8CC7B}"/>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973F3E39-F594-911F-4F77-8EBAE902007D}"/>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210506EA-5DA1-7469-9109-9B9CD5468B60}"/>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2.2.11. UC </a:t>
            </a:r>
            <a:r>
              <a:rPr lang="en-US" sz="3200" b="1" u="sng" dirty="0" err="1">
                <a:solidFill>
                  <a:srgbClr val="000000"/>
                </a:solidFill>
                <a:latin typeface="+mj-lt"/>
              </a:rPr>
              <a:t>thêm</a:t>
            </a:r>
            <a:r>
              <a:rPr lang="en-US" sz="3200" b="1" u="sng" dirty="0">
                <a:solidFill>
                  <a:srgbClr val="000000"/>
                </a:solidFill>
                <a:latin typeface="+mj-lt"/>
              </a:rPr>
              <a:t> </a:t>
            </a:r>
            <a:r>
              <a:rPr lang="en-US" sz="3200" b="1" u="sng" dirty="0" err="1">
                <a:solidFill>
                  <a:srgbClr val="000000"/>
                </a:solidFill>
                <a:latin typeface="+mj-lt"/>
              </a:rPr>
              <a:t>khu</a:t>
            </a:r>
            <a:r>
              <a:rPr lang="en-US" sz="3200" b="1" u="sng" dirty="0">
                <a:solidFill>
                  <a:srgbClr val="000000"/>
                </a:solidFill>
                <a:latin typeface="+mj-lt"/>
              </a:rPr>
              <a:t> </a:t>
            </a:r>
            <a:r>
              <a:rPr lang="en-US" sz="3200" b="1" u="sng" dirty="0" err="1">
                <a:solidFill>
                  <a:srgbClr val="000000"/>
                </a:solidFill>
                <a:latin typeface="+mj-lt"/>
              </a:rPr>
              <a:t>vực</a:t>
            </a:r>
            <a:endParaRPr lang="en-US" sz="3200" b="1" u="sng" dirty="0">
              <a:solidFill>
                <a:srgbClr val="000000"/>
              </a:solidFill>
              <a:latin typeface="+mj-lt"/>
            </a:endParaRPr>
          </a:p>
        </p:txBody>
      </p:sp>
      <p:pic>
        <p:nvPicPr>
          <p:cNvPr id="6" name="Picture 5" descr="A diagram with text and images&#10;&#10;Description automatically generated with medium confidence">
            <a:extLst>
              <a:ext uri="{FF2B5EF4-FFF2-40B4-BE49-F238E27FC236}">
                <a16:creationId xmlns:a16="http://schemas.microsoft.com/office/drawing/2014/main" id="{1D36EFB3-EE0C-81AA-AD14-18CB6D657F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201" y="609598"/>
            <a:ext cx="10667999" cy="9067802"/>
          </a:xfrm>
          <a:prstGeom prst="rect">
            <a:avLst/>
          </a:prstGeom>
        </p:spPr>
      </p:pic>
    </p:spTree>
    <p:extLst>
      <p:ext uri="{BB962C8B-B14F-4D97-AF65-F5344CB8AC3E}">
        <p14:creationId xmlns:p14="http://schemas.microsoft.com/office/powerpoint/2010/main" val="4041252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67A0B1-57A4-AEB1-E2A0-EA3AA1E01EC2}"/>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1F76AF24-DC66-EC28-DCC4-B52E3AE0219D}"/>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C71FB5ED-CC87-0110-0EE9-6902D3504274}"/>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FABF29ED-52C3-1BF7-A121-596EAC9214D3}"/>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1B8304C2-0212-1B7C-2E64-22A4E748DAC2}"/>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2.2.12. UC </a:t>
            </a:r>
            <a:r>
              <a:rPr lang="en-US" sz="3200" b="1" u="sng" dirty="0" err="1">
                <a:solidFill>
                  <a:srgbClr val="000000"/>
                </a:solidFill>
                <a:latin typeface="+mj-lt"/>
              </a:rPr>
              <a:t>thêm</a:t>
            </a:r>
            <a:r>
              <a:rPr lang="en-US" sz="3200" b="1" u="sng" dirty="0">
                <a:solidFill>
                  <a:srgbClr val="000000"/>
                </a:solidFill>
                <a:latin typeface="+mj-lt"/>
              </a:rPr>
              <a:t> </a:t>
            </a:r>
            <a:r>
              <a:rPr lang="en-US" sz="3200" b="1" u="sng" dirty="0" err="1">
                <a:solidFill>
                  <a:srgbClr val="000000"/>
                </a:solidFill>
                <a:latin typeface="+mj-lt"/>
              </a:rPr>
              <a:t>phiếu</a:t>
            </a:r>
            <a:r>
              <a:rPr lang="en-US" sz="3200" b="1" u="sng" dirty="0">
                <a:solidFill>
                  <a:srgbClr val="000000"/>
                </a:solidFill>
                <a:latin typeface="+mj-lt"/>
              </a:rPr>
              <a:t> chi</a:t>
            </a:r>
          </a:p>
        </p:txBody>
      </p:sp>
      <p:pic>
        <p:nvPicPr>
          <p:cNvPr id="6" name="Picture 5" descr="A screenshot of a computer&#10;&#10;Description automatically generated">
            <a:extLst>
              <a:ext uri="{FF2B5EF4-FFF2-40B4-BE49-F238E27FC236}">
                <a16:creationId xmlns:a16="http://schemas.microsoft.com/office/drawing/2014/main" id="{E1A54FD0-0D8A-0D93-504A-2B8E688B8E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8343" y="609598"/>
            <a:ext cx="10649857" cy="9067802"/>
          </a:xfrm>
          <a:prstGeom prst="rect">
            <a:avLst/>
          </a:prstGeom>
        </p:spPr>
      </p:pic>
    </p:spTree>
    <p:extLst>
      <p:ext uri="{BB962C8B-B14F-4D97-AF65-F5344CB8AC3E}">
        <p14:creationId xmlns:p14="http://schemas.microsoft.com/office/powerpoint/2010/main" val="2661818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281EB7-74D5-6B53-5E56-2933EF27AA7B}"/>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0D3A7F34-E433-6879-3F87-B6547FF6AE1F}"/>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90A52E71-72E4-450E-4E30-02B19B117BD5}"/>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hoạt</a:t>
            </a:r>
            <a:r>
              <a:rPr lang="en-US" sz="3200" b="1" u="sng" dirty="0">
                <a:solidFill>
                  <a:srgbClr val="000000"/>
                </a:solidFill>
                <a:latin typeface="+mj-lt"/>
              </a:rPr>
              <a:t> </a:t>
            </a:r>
            <a:r>
              <a:rPr lang="en-US" sz="3200" b="1" u="sng" dirty="0" err="1">
                <a:solidFill>
                  <a:srgbClr val="000000"/>
                </a:solidFill>
                <a:latin typeface="+mj-lt"/>
              </a:rPr>
              <a:t>động</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945E2ADC-C282-4B30-2FF4-101292C77F85}"/>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003A29AD-8DA2-35CD-4330-CCE5F63D4CC7}"/>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2.2.13. UC </a:t>
            </a:r>
            <a:r>
              <a:rPr lang="en-US" sz="3200" b="1" u="sng" dirty="0" err="1">
                <a:solidFill>
                  <a:srgbClr val="000000"/>
                </a:solidFill>
                <a:latin typeface="+mj-lt"/>
              </a:rPr>
              <a:t>thêm</a:t>
            </a:r>
            <a:r>
              <a:rPr lang="en-US" sz="3200" b="1" u="sng" dirty="0">
                <a:solidFill>
                  <a:srgbClr val="000000"/>
                </a:solidFill>
                <a:latin typeface="+mj-lt"/>
              </a:rPr>
              <a:t> </a:t>
            </a:r>
            <a:r>
              <a:rPr lang="en-US" sz="3200" b="1" u="sng" dirty="0" err="1">
                <a:solidFill>
                  <a:srgbClr val="000000"/>
                </a:solidFill>
                <a:latin typeface="+mj-lt"/>
              </a:rPr>
              <a:t>phiếu</a:t>
            </a:r>
            <a:r>
              <a:rPr lang="en-US" sz="3200" b="1" u="sng" dirty="0">
                <a:solidFill>
                  <a:srgbClr val="000000"/>
                </a:solidFill>
                <a:latin typeface="+mj-lt"/>
              </a:rPr>
              <a:t> </a:t>
            </a:r>
            <a:r>
              <a:rPr lang="en-US" sz="3200" b="1" u="sng" dirty="0" err="1">
                <a:solidFill>
                  <a:srgbClr val="000000"/>
                </a:solidFill>
                <a:latin typeface="+mj-lt"/>
              </a:rPr>
              <a:t>thu</a:t>
            </a:r>
            <a:endParaRPr lang="en-US" sz="3200" b="1" u="sng" dirty="0">
              <a:solidFill>
                <a:srgbClr val="000000"/>
              </a:solidFill>
              <a:latin typeface="+mj-lt"/>
            </a:endParaRPr>
          </a:p>
        </p:txBody>
      </p:sp>
      <p:pic>
        <p:nvPicPr>
          <p:cNvPr id="6" name="Picture 5" descr="A screenshot of a computer&#10;&#10;Description automatically generated">
            <a:extLst>
              <a:ext uri="{FF2B5EF4-FFF2-40B4-BE49-F238E27FC236}">
                <a16:creationId xmlns:a16="http://schemas.microsoft.com/office/drawing/2014/main" id="{68DDA1CF-9072-79EC-C158-242BFD1D3C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7543" y="609598"/>
            <a:ext cx="10700657" cy="9067802"/>
          </a:xfrm>
          <a:prstGeom prst="rect">
            <a:avLst/>
          </a:prstGeom>
        </p:spPr>
      </p:pic>
    </p:spTree>
    <p:extLst>
      <p:ext uri="{BB962C8B-B14F-4D97-AF65-F5344CB8AC3E}">
        <p14:creationId xmlns:p14="http://schemas.microsoft.com/office/powerpoint/2010/main" val="977643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A76768-5E76-8518-9A5B-3B2838274048}"/>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0DF45C33-DB14-B9E3-5FA5-042B0D5C0810}"/>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507797FC-DC63-94EA-824E-2B59C27ACE5B}"/>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tuần</a:t>
            </a:r>
            <a:r>
              <a:rPr lang="en-US" sz="3200" b="1" u="sng" dirty="0">
                <a:solidFill>
                  <a:srgbClr val="000000"/>
                </a:solidFill>
                <a:latin typeface="+mj-lt"/>
              </a:rPr>
              <a:t> </a:t>
            </a:r>
            <a:r>
              <a:rPr lang="en-US" sz="3200" b="1" u="sng" dirty="0" err="1">
                <a:solidFill>
                  <a:srgbClr val="000000"/>
                </a:solidFill>
                <a:latin typeface="+mj-lt"/>
              </a:rPr>
              <a:t>tự</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C85711F9-EB87-D1EE-7C98-F53F2EFBC269}"/>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7B5318A4-483A-53AB-F486-49843AABA78C}"/>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2.3.1. </a:t>
            </a:r>
            <a:r>
              <a:rPr lang="en-US" sz="3200" b="1" u="sng" dirty="0" err="1">
                <a:solidFill>
                  <a:srgbClr val="000000"/>
                </a:solidFill>
                <a:latin typeface="+mj-lt"/>
              </a:rPr>
              <a:t>Cập</a:t>
            </a:r>
            <a:r>
              <a:rPr lang="en-US" sz="3200" b="1" u="sng" dirty="0">
                <a:solidFill>
                  <a:srgbClr val="000000"/>
                </a:solidFill>
                <a:latin typeface="+mj-lt"/>
              </a:rPr>
              <a:t> </a:t>
            </a:r>
            <a:r>
              <a:rPr lang="en-US" sz="3200" b="1" u="sng" dirty="0" err="1">
                <a:solidFill>
                  <a:srgbClr val="000000"/>
                </a:solidFill>
                <a:latin typeface="+mj-lt"/>
              </a:rPr>
              <a:t>nhật</a:t>
            </a:r>
            <a:r>
              <a:rPr lang="en-US" sz="3200" b="1" u="sng" dirty="0">
                <a:solidFill>
                  <a:srgbClr val="000000"/>
                </a:solidFill>
                <a:latin typeface="+mj-lt"/>
              </a:rPr>
              <a:t> </a:t>
            </a:r>
            <a:r>
              <a:rPr lang="en-US" sz="3200" b="1" u="sng" dirty="0" err="1">
                <a:solidFill>
                  <a:srgbClr val="000000"/>
                </a:solidFill>
                <a:latin typeface="+mj-lt"/>
              </a:rPr>
              <a:t>hợp</a:t>
            </a:r>
            <a:r>
              <a:rPr lang="en-US" sz="3200" b="1" u="sng" dirty="0">
                <a:solidFill>
                  <a:srgbClr val="000000"/>
                </a:solidFill>
                <a:latin typeface="+mj-lt"/>
              </a:rPr>
              <a:t> </a:t>
            </a:r>
            <a:r>
              <a:rPr lang="en-US" sz="3200" b="1" u="sng" dirty="0" err="1">
                <a:solidFill>
                  <a:srgbClr val="000000"/>
                </a:solidFill>
                <a:latin typeface="+mj-lt"/>
              </a:rPr>
              <a:t>đồng</a:t>
            </a:r>
            <a:endParaRPr lang="en-US" sz="3200" b="1" u="sng" dirty="0">
              <a:solidFill>
                <a:srgbClr val="000000"/>
              </a:solidFill>
              <a:latin typeface="+mj-lt"/>
            </a:endParaRPr>
          </a:p>
        </p:txBody>
      </p:sp>
      <p:pic>
        <p:nvPicPr>
          <p:cNvPr id="4" name="Picture 3" descr="A diagram of a project&#10;&#10;Description automatically generated">
            <a:extLst>
              <a:ext uri="{FF2B5EF4-FFF2-40B4-BE49-F238E27FC236}">
                <a16:creationId xmlns:a16="http://schemas.microsoft.com/office/drawing/2014/main" id="{16AE7B37-309E-44E1-A434-B3AF79DBB7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7277" y="723900"/>
            <a:ext cx="11292523" cy="8953499"/>
          </a:xfrm>
          <a:prstGeom prst="rect">
            <a:avLst/>
          </a:prstGeom>
        </p:spPr>
      </p:pic>
    </p:spTree>
    <p:extLst>
      <p:ext uri="{BB962C8B-B14F-4D97-AF65-F5344CB8AC3E}">
        <p14:creationId xmlns:p14="http://schemas.microsoft.com/office/powerpoint/2010/main" val="2177887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BABB0B-3E4C-F34F-32F5-11566A078FCF}"/>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7AF4194B-D5A6-B4BB-652E-4F405D7CF3FA}"/>
              </a:ext>
            </a:extLst>
          </p:cNvPr>
          <p:cNvSpPr/>
          <p:nvPr/>
        </p:nvSpPr>
        <p:spPr>
          <a:xfrm>
            <a:off x="689501" y="454609"/>
            <a:ext cx="17316887" cy="9377782"/>
          </a:xfrm>
          <a:prstGeom prst="rect">
            <a:avLst/>
          </a:prstGeom>
          <a:solidFill>
            <a:srgbClr val="EFEFEF"/>
          </a:solidFill>
        </p:spPr>
        <p:txBody>
          <a:bodyPr/>
          <a:lstStyle/>
          <a:p>
            <a:endParaRPr lang="vi-VN" dirty="0">
              <a:latin typeface="+mj-lt"/>
            </a:endParaRPr>
          </a:p>
        </p:txBody>
      </p:sp>
      <p:sp>
        <p:nvSpPr>
          <p:cNvPr id="5" name="TextBox 4">
            <a:extLst>
              <a:ext uri="{FF2B5EF4-FFF2-40B4-BE49-F238E27FC236}">
                <a16:creationId xmlns:a16="http://schemas.microsoft.com/office/drawing/2014/main" id="{5749EDCA-1EA6-174D-E2B3-247FD47309EC}"/>
              </a:ext>
            </a:extLst>
          </p:cNvPr>
          <p:cNvSpPr txBox="1"/>
          <p:nvPr/>
        </p:nvSpPr>
        <p:spPr>
          <a:xfrm>
            <a:off x="-481856" y="605674"/>
            <a:ext cx="9829800" cy="749885"/>
          </a:xfrm>
          <a:prstGeom prst="rect">
            <a:avLst/>
          </a:prstGeom>
          <a:noFill/>
        </p:spPr>
        <p:txBody>
          <a:bodyPr wrap="square">
            <a:spAutoFit/>
          </a:bodyPr>
          <a:lstStyle/>
          <a:p>
            <a:pPr algn="ctr">
              <a:lnSpc>
                <a:spcPts val="5599"/>
              </a:lnSpc>
            </a:pPr>
            <a:r>
              <a:rPr lang="en-US" sz="3600" b="1" u="sng" dirty="0">
                <a:solidFill>
                  <a:srgbClr val="000000"/>
                </a:solidFill>
                <a:latin typeface="+mj-lt"/>
              </a:rPr>
              <a:t>1.1. </a:t>
            </a:r>
            <a:r>
              <a:rPr lang="en-US" sz="3600" b="1" u="sng" dirty="0" err="1">
                <a:solidFill>
                  <a:srgbClr val="000000"/>
                </a:solidFill>
                <a:latin typeface="+mj-lt"/>
              </a:rPr>
              <a:t>Hình</a:t>
            </a:r>
            <a:r>
              <a:rPr lang="en-US" sz="3600" b="1" u="sng" dirty="0">
                <a:solidFill>
                  <a:srgbClr val="000000"/>
                </a:solidFill>
                <a:latin typeface="+mj-lt"/>
              </a:rPr>
              <a:t> </a:t>
            </a:r>
            <a:r>
              <a:rPr lang="en-US" sz="3600" b="1" u="sng" dirty="0" err="1">
                <a:solidFill>
                  <a:srgbClr val="000000"/>
                </a:solidFill>
                <a:latin typeface="+mj-lt"/>
              </a:rPr>
              <a:t>ảnh</a:t>
            </a:r>
            <a:r>
              <a:rPr lang="en-US" sz="3600" b="1" u="sng" dirty="0">
                <a:solidFill>
                  <a:srgbClr val="000000"/>
                </a:solidFill>
                <a:latin typeface="+mj-lt"/>
              </a:rPr>
              <a:t> </a:t>
            </a:r>
            <a:r>
              <a:rPr lang="en-US" sz="3600" b="1" u="sng" dirty="0" err="1">
                <a:solidFill>
                  <a:srgbClr val="000000"/>
                </a:solidFill>
                <a:latin typeface="+mj-lt"/>
              </a:rPr>
              <a:t>minh</a:t>
            </a:r>
            <a:r>
              <a:rPr lang="en-US" sz="3600" b="1" u="sng" dirty="0">
                <a:solidFill>
                  <a:srgbClr val="000000"/>
                </a:solidFill>
                <a:latin typeface="+mj-lt"/>
              </a:rPr>
              <a:t> </a:t>
            </a:r>
            <a:r>
              <a:rPr lang="en-US" sz="3600" b="1" u="sng" dirty="0" err="1">
                <a:solidFill>
                  <a:srgbClr val="000000"/>
                </a:solidFill>
                <a:latin typeface="+mj-lt"/>
              </a:rPr>
              <a:t>họa</a:t>
            </a:r>
            <a:r>
              <a:rPr lang="en-US" sz="3600" b="1" u="sng" dirty="0">
                <a:solidFill>
                  <a:srgbClr val="000000"/>
                </a:solidFill>
                <a:latin typeface="+mj-lt"/>
              </a:rPr>
              <a:t> </a:t>
            </a:r>
            <a:r>
              <a:rPr lang="en-US" sz="3600" b="1" u="sng" dirty="0" err="1">
                <a:solidFill>
                  <a:srgbClr val="000000"/>
                </a:solidFill>
                <a:latin typeface="+mj-lt"/>
              </a:rPr>
              <a:t>về</a:t>
            </a:r>
            <a:r>
              <a:rPr lang="en-US" sz="3600" b="1" u="sng" dirty="0">
                <a:solidFill>
                  <a:srgbClr val="000000"/>
                </a:solidFill>
                <a:latin typeface="+mj-lt"/>
              </a:rPr>
              <a:t> </a:t>
            </a:r>
            <a:r>
              <a:rPr lang="en-US" sz="3600" b="1" u="sng" dirty="0" err="1">
                <a:solidFill>
                  <a:srgbClr val="000000"/>
                </a:solidFill>
                <a:latin typeface="+mj-lt"/>
              </a:rPr>
              <a:t>phòng</a:t>
            </a:r>
            <a:r>
              <a:rPr lang="en-US" sz="3600" b="1" u="sng" dirty="0">
                <a:solidFill>
                  <a:srgbClr val="000000"/>
                </a:solidFill>
                <a:latin typeface="+mj-lt"/>
              </a:rPr>
              <a:t> </a:t>
            </a:r>
            <a:r>
              <a:rPr lang="en-US" sz="3600" b="1" u="sng" dirty="0" err="1">
                <a:solidFill>
                  <a:srgbClr val="000000"/>
                </a:solidFill>
                <a:latin typeface="+mj-lt"/>
              </a:rPr>
              <a:t>trọ</a:t>
            </a:r>
            <a:endParaRPr lang="en-US" sz="3600" b="1" u="sng" dirty="0">
              <a:solidFill>
                <a:srgbClr val="000000"/>
              </a:solidFill>
              <a:latin typeface="+mj-lt"/>
            </a:endParaRPr>
          </a:p>
        </p:txBody>
      </p:sp>
      <p:pic>
        <p:nvPicPr>
          <p:cNvPr id="3" name="Picture 2" descr="A bed with a blue floral sheet and a blue pillow&#10;&#10;Description automatically generated">
            <a:extLst>
              <a:ext uri="{FF2B5EF4-FFF2-40B4-BE49-F238E27FC236}">
                <a16:creationId xmlns:a16="http://schemas.microsoft.com/office/drawing/2014/main" id="{8C941A6B-D2A9-4040-AF90-4698D719C2B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24200" y="2435280"/>
            <a:ext cx="4920298" cy="6357303"/>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4" name="Picture 3" descr="A washing machine in a corner&#10;&#10;Description automatically generated">
            <a:extLst>
              <a:ext uri="{FF2B5EF4-FFF2-40B4-BE49-F238E27FC236}">
                <a16:creationId xmlns:a16="http://schemas.microsoft.com/office/drawing/2014/main" id="{A230F3FC-2DCA-5E87-ACC3-852F018EAE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44200" y="2435280"/>
            <a:ext cx="4800600" cy="6357303"/>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546071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66603C-5147-3FA9-F52C-A7CEC90F9DBE}"/>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0D726EC9-C804-F6AA-E666-325397273030}"/>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C463D3D1-10D9-16C4-542C-F9FDEEB90877}"/>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tuần</a:t>
            </a:r>
            <a:r>
              <a:rPr lang="en-US" sz="3200" b="1" u="sng" dirty="0">
                <a:solidFill>
                  <a:srgbClr val="000000"/>
                </a:solidFill>
                <a:latin typeface="+mj-lt"/>
              </a:rPr>
              <a:t> </a:t>
            </a:r>
            <a:r>
              <a:rPr lang="en-US" sz="3200" b="1" u="sng" dirty="0" err="1">
                <a:solidFill>
                  <a:srgbClr val="000000"/>
                </a:solidFill>
                <a:latin typeface="+mj-lt"/>
              </a:rPr>
              <a:t>tự</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6B6920FB-DCDF-CC25-D789-C3DA047B7FFC}"/>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56552502-2076-C74D-7E49-B84D8D170C0F}"/>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2.3.2. </a:t>
            </a:r>
            <a:r>
              <a:rPr lang="en-US" sz="3200" b="1" u="sng" dirty="0" err="1">
                <a:solidFill>
                  <a:srgbClr val="000000"/>
                </a:solidFill>
                <a:latin typeface="+mj-lt"/>
              </a:rPr>
              <a:t>Cập</a:t>
            </a:r>
            <a:r>
              <a:rPr lang="en-US" sz="3200" b="1" u="sng" dirty="0">
                <a:solidFill>
                  <a:srgbClr val="000000"/>
                </a:solidFill>
                <a:latin typeface="+mj-lt"/>
              </a:rPr>
              <a:t> </a:t>
            </a:r>
            <a:r>
              <a:rPr lang="en-US" sz="3200" b="1" u="sng" dirty="0" err="1">
                <a:solidFill>
                  <a:srgbClr val="000000"/>
                </a:solidFill>
                <a:latin typeface="+mj-lt"/>
              </a:rPr>
              <a:t>nhật</a:t>
            </a:r>
            <a:r>
              <a:rPr lang="en-US" sz="3200" b="1" u="sng" dirty="0">
                <a:solidFill>
                  <a:srgbClr val="000000"/>
                </a:solidFill>
                <a:latin typeface="+mj-lt"/>
              </a:rPr>
              <a:t> </a:t>
            </a:r>
            <a:r>
              <a:rPr lang="en-US" sz="3200" b="1" u="sng" dirty="0" err="1">
                <a:solidFill>
                  <a:srgbClr val="000000"/>
                </a:solidFill>
                <a:latin typeface="+mj-lt"/>
              </a:rPr>
              <a:t>khách</a:t>
            </a:r>
            <a:r>
              <a:rPr lang="en-US" sz="3200" b="1" u="sng" dirty="0">
                <a:solidFill>
                  <a:srgbClr val="000000"/>
                </a:solidFill>
                <a:latin typeface="+mj-lt"/>
              </a:rPr>
              <a:t> </a:t>
            </a:r>
            <a:r>
              <a:rPr lang="en-US" sz="3200" b="1" u="sng" dirty="0" err="1">
                <a:solidFill>
                  <a:srgbClr val="000000"/>
                </a:solidFill>
                <a:latin typeface="+mj-lt"/>
              </a:rPr>
              <a:t>thuê</a:t>
            </a:r>
            <a:endParaRPr lang="en-US" sz="3200" b="1" u="sng" dirty="0">
              <a:solidFill>
                <a:srgbClr val="000000"/>
              </a:solidFill>
              <a:latin typeface="+mj-lt"/>
            </a:endParaRPr>
          </a:p>
        </p:txBody>
      </p:sp>
      <p:pic>
        <p:nvPicPr>
          <p:cNvPr id="6" name="Picture 5" descr="A diagram of a project&#10;&#10;Description automatically generated">
            <a:extLst>
              <a:ext uri="{FF2B5EF4-FFF2-40B4-BE49-F238E27FC236}">
                <a16:creationId xmlns:a16="http://schemas.microsoft.com/office/drawing/2014/main" id="{20B5CAF8-BCB1-1EB1-C0B1-8965D9186B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7277" y="723900"/>
            <a:ext cx="11292523" cy="8839200"/>
          </a:xfrm>
          <a:prstGeom prst="rect">
            <a:avLst/>
          </a:prstGeom>
        </p:spPr>
      </p:pic>
    </p:spTree>
    <p:extLst>
      <p:ext uri="{BB962C8B-B14F-4D97-AF65-F5344CB8AC3E}">
        <p14:creationId xmlns:p14="http://schemas.microsoft.com/office/powerpoint/2010/main" val="757921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7680C9-D323-5DD9-2992-CE8CC463A32B}"/>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2B253659-59BE-221F-FF49-5072006852BB}"/>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56F8FD78-142E-A49D-D289-6B4F00E5A677}"/>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tuần</a:t>
            </a:r>
            <a:r>
              <a:rPr lang="en-US" sz="3200" b="1" u="sng" dirty="0">
                <a:solidFill>
                  <a:srgbClr val="000000"/>
                </a:solidFill>
                <a:latin typeface="+mj-lt"/>
              </a:rPr>
              <a:t> </a:t>
            </a:r>
            <a:r>
              <a:rPr lang="en-US" sz="3200" b="1" u="sng" dirty="0" err="1">
                <a:solidFill>
                  <a:srgbClr val="000000"/>
                </a:solidFill>
                <a:latin typeface="+mj-lt"/>
              </a:rPr>
              <a:t>tự</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28224F7C-EB8E-C5D5-3632-793BF12329A2}"/>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D993BD3E-EF40-C684-4212-62A852E46467}"/>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2.3.3. </a:t>
            </a:r>
            <a:r>
              <a:rPr lang="en-US" sz="3200" b="1" u="sng" dirty="0" err="1">
                <a:solidFill>
                  <a:srgbClr val="000000"/>
                </a:solidFill>
                <a:latin typeface="+mj-lt"/>
              </a:rPr>
              <a:t>Cập</a:t>
            </a:r>
            <a:r>
              <a:rPr lang="en-US" sz="3200" b="1" u="sng" dirty="0">
                <a:solidFill>
                  <a:srgbClr val="000000"/>
                </a:solidFill>
                <a:latin typeface="+mj-lt"/>
              </a:rPr>
              <a:t> </a:t>
            </a:r>
            <a:r>
              <a:rPr lang="en-US" sz="3200" b="1" u="sng" dirty="0" err="1">
                <a:solidFill>
                  <a:srgbClr val="000000"/>
                </a:solidFill>
                <a:latin typeface="+mj-lt"/>
              </a:rPr>
              <a:t>nhật</a:t>
            </a:r>
            <a:r>
              <a:rPr lang="en-US" sz="3200" b="1" u="sng" dirty="0">
                <a:solidFill>
                  <a:srgbClr val="000000"/>
                </a:solidFill>
                <a:latin typeface="+mj-lt"/>
              </a:rPr>
              <a:t> </a:t>
            </a:r>
            <a:r>
              <a:rPr lang="en-US" sz="3200" b="1" u="sng" dirty="0" err="1">
                <a:solidFill>
                  <a:srgbClr val="000000"/>
                </a:solidFill>
                <a:latin typeface="+mj-lt"/>
              </a:rPr>
              <a:t>phiếu</a:t>
            </a:r>
            <a:r>
              <a:rPr lang="en-US" sz="3200" b="1" u="sng" dirty="0">
                <a:solidFill>
                  <a:srgbClr val="000000"/>
                </a:solidFill>
                <a:latin typeface="+mj-lt"/>
              </a:rPr>
              <a:t> chi</a:t>
            </a:r>
          </a:p>
        </p:txBody>
      </p:sp>
      <p:pic>
        <p:nvPicPr>
          <p:cNvPr id="6" name="Picture 5" descr="A diagram of a project&#10;&#10;Description automatically generated">
            <a:extLst>
              <a:ext uri="{FF2B5EF4-FFF2-40B4-BE49-F238E27FC236}">
                <a16:creationId xmlns:a16="http://schemas.microsoft.com/office/drawing/2014/main" id="{3889473C-5C07-879A-8038-62527C308E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7277" y="723900"/>
            <a:ext cx="11292523" cy="8762999"/>
          </a:xfrm>
          <a:prstGeom prst="rect">
            <a:avLst/>
          </a:prstGeom>
        </p:spPr>
      </p:pic>
    </p:spTree>
    <p:extLst>
      <p:ext uri="{BB962C8B-B14F-4D97-AF65-F5344CB8AC3E}">
        <p14:creationId xmlns:p14="http://schemas.microsoft.com/office/powerpoint/2010/main" val="3039310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F2CC7F-7621-ABED-D955-6A99ABA92C4F}"/>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1D9F9D5A-4567-71E4-08ED-2FBB75FBF879}"/>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5175EE57-32CD-8BB5-3AB4-86C599CDC9C1}"/>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tuần</a:t>
            </a:r>
            <a:r>
              <a:rPr lang="en-US" sz="3200" b="1" u="sng" dirty="0">
                <a:solidFill>
                  <a:srgbClr val="000000"/>
                </a:solidFill>
                <a:latin typeface="+mj-lt"/>
              </a:rPr>
              <a:t> </a:t>
            </a:r>
            <a:r>
              <a:rPr lang="en-US" sz="3200" b="1" u="sng" dirty="0" err="1">
                <a:solidFill>
                  <a:srgbClr val="000000"/>
                </a:solidFill>
                <a:latin typeface="+mj-lt"/>
              </a:rPr>
              <a:t>tự</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CB25935B-05DC-E397-DBC9-E93D75AEB5FD}"/>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438BB7D2-7831-CB03-DCB6-F79523D18A55}"/>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2.3.4. </a:t>
            </a:r>
            <a:r>
              <a:rPr lang="en-US" sz="3200" b="1" u="sng" dirty="0" err="1">
                <a:solidFill>
                  <a:srgbClr val="000000"/>
                </a:solidFill>
                <a:latin typeface="+mj-lt"/>
              </a:rPr>
              <a:t>Cập</a:t>
            </a:r>
            <a:r>
              <a:rPr lang="en-US" sz="3200" b="1" u="sng" dirty="0">
                <a:solidFill>
                  <a:srgbClr val="000000"/>
                </a:solidFill>
                <a:latin typeface="+mj-lt"/>
              </a:rPr>
              <a:t> </a:t>
            </a:r>
            <a:r>
              <a:rPr lang="en-US" sz="3200" b="1" u="sng" dirty="0" err="1">
                <a:solidFill>
                  <a:srgbClr val="000000"/>
                </a:solidFill>
                <a:latin typeface="+mj-lt"/>
              </a:rPr>
              <a:t>nhật</a:t>
            </a:r>
            <a:r>
              <a:rPr lang="en-US" sz="3200" b="1" u="sng" dirty="0">
                <a:solidFill>
                  <a:srgbClr val="000000"/>
                </a:solidFill>
                <a:latin typeface="+mj-lt"/>
              </a:rPr>
              <a:t> </a:t>
            </a:r>
            <a:r>
              <a:rPr lang="en-US" sz="3200" b="1" u="sng" dirty="0" err="1">
                <a:solidFill>
                  <a:srgbClr val="000000"/>
                </a:solidFill>
                <a:latin typeface="+mj-lt"/>
              </a:rPr>
              <a:t>phiếu</a:t>
            </a:r>
            <a:r>
              <a:rPr lang="en-US" sz="3200" b="1" u="sng" dirty="0">
                <a:solidFill>
                  <a:srgbClr val="000000"/>
                </a:solidFill>
                <a:latin typeface="+mj-lt"/>
              </a:rPr>
              <a:t> </a:t>
            </a:r>
            <a:r>
              <a:rPr lang="en-US" sz="3200" b="1" u="sng" dirty="0" err="1">
                <a:solidFill>
                  <a:srgbClr val="000000"/>
                </a:solidFill>
                <a:latin typeface="+mj-lt"/>
              </a:rPr>
              <a:t>thu</a:t>
            </a:r>
            <a:endParaRPr lang="en-US" sz="3200" b="1" u="sng" dirty="0">
              <a:solidFill>
                <a:srgbClr val="000000"/>
              </a:solidFill>
              <a:latin typeface="+mj-lt"/>
            </a:endParaRPr>
          </a:p>
        </p:txBody>
      </p:sp>
      <p:pic>
        <p:nvPicPr>
          <p:cNvPr id="6" name="Picture 5" descr="A diagram of a project&#10;&#10;Description automatically generated">
            <a:extLst>
              <a:ext uri="{FF2B5EF4-FFF2-40B4-BE49-F238E27FC236}">
                <a16:creationId xmlns:a16="http://schemas.microsoft.com/office/drawing/2014/main" id="{66255B56-F393-0134-E705-4385093696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7277" y="723900"/>
            <a:ext cx="11292523" cy="8839200"/>
          </a:xfrm>
          <a:prstGeom prst="rect">
            <a:avLst/>
          </a:prstGeom>
        </p:spPr>
      </p:pic>
    </p:spTree>
    <p:extLst>
      <p:ext uri="{BB962C8B-B14F-4D97-AF65-F5344CB8AC3E}">
        <p14:creationId xmlns:p14="http://schemas.microsoft.com/office/powerpoint/2010/main" val="1032415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903669-9185-BC33-E9D4-ACE6E589CA78}"/>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5D99B97A-AEED-3FC9-8A34-A51B7592E755}"/>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A8B0CCC0-BAB4-6EB0-C92C-699ABE7A6CA7}"/>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tuần</a:t>
            </a:r>
            <a:r>
              <a:rPr lang="en-US" sz="3200" b="1" u="sng" dirty="0">
                <a:solidFill>
                  <a:srgbClr val="000000"/>
                </a:solidFill>
                <a:latin typeface="+mj-lt"/>
              </a:rPr>
              <a:t> </a:t>
            </a:r>
            <a:r>
              <a:rPr lang="en-US" sz="3200" b="1" u="sng" dirty="0" err="1">
                <a:solidFill>
                  <a:srgbClr val="000000"/>
                </a:solidFill>
                <a:latin typeface="+mj-lt"/>
              </a:rPr>
              <a:t>tự</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2B3FB61B-2D17-8AE7-2C7E-286DC9BE4B97}"/>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C004F3E3-E640-CB42-B1C8-9637710E5311}"/>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2.3.5. </a:t>
            </a:r>
            <a:r>
              <a:rPr lang="en-US" sz="3200" b="1" u="sng" dirty="0" err="1">
                <a:solidFill>
                  <a:srgbClr val="000000"/>
                </a:solidFill>
                <a:latin typeface="+mj-lt"/>
              </a:rPr>
              <a:t>Cập</a:t>
            </a:r>
            <a:r>
              <a:rPr lang="en-US" sz="3200" b="1" u="sng" dirty="0">
                <a:solidFill>
                  <a:srgbClr val="000000"/>
                </a:solidFill>
                <a:latin typeface="+mj-lt"/>
              </a:rPr>
              <a:t> </a:t>
            </a:r>
            <a:r>
              <a:rPr lang="en-US" sz="3200" b="1" u="sng" dirty="0" err="1">
                <a:solidFill>
                  <a:srgbClr val="000000"/>
                </a:solidFill>
                <a:latin typeface="+mj-lt"/>
              </a:rPr>
              <a:t>nhật</a:t>
            </a:r>
            <a:r>
              <a:rPr lang="en-US" sz="3200" b="1" u="sng" dirty="0">
                <a:solidFill>
                  <a:srgbClr val="000000"/>
                </a:solidFill>
                <a:latin typeface="+mj-lt"/>
              </a:rPr>
              <a:t> </a:t>
            </a:r>
            <a:r>
              <a:rPr lang="en-US" sz="3200" b="1" u="sng" dirty="0" err="1">
                <a:solidFill>
                  <a:srgbClr val="000000"/>
                </a:solidFill>
                <a:latin typeface="+mj-lt"/>
              </a:rPr>
              <a:t>phòng</a:t>
            </a:r>
            <a:r>
              <a:rPr lang="en-US" sz="3200" b="1" u="sng" dirty="0">
                <a:solidFill>
                  <a:srgbClr val="000000"/>
                </a:solidFill>
                <a:latin typeface="+mj-lt"/>
              </a:rPr>
              <a:t> </a:t>
            </a:r>
            <a:r>
              <a:rPr lang="en-US" sz="3200" b="1" u="sng" dirty="0" err="1">
                <a:solidFill>
                  <a:srgbClr val="000000"/>
                </a:solidFill>
                <a:latin typeface="+mj-lt"/>
              </a:rPr>
              <a:t>trọ</a:t>
            </a:r>
            <a:endParaRPr lang="en-US" sz="3200" b="1" u="sng" dirty="0">
              <a:solidFill>
                <a:srgbClr val="000000"/>
              </a:solidFill>
              <a:latin typeface="+mj-lt"/>
            </a:endParaRPr>
          </a:p>
        </p:txBody>
      </p:sp>
      <p:pic>
        <p:nvPicPr>
          <p:cNvPr id="4" name="Picture 3" descr="A diagram of a project&#10;&#10;Description automatically generated">
            <a:extLst>
              <a:ext uri="{FF2B5EF4-FFF2-40B4-BE49-F238E27FC236}">
                <a16:creationId xmlns:a16="http://schemas.microsoft.com/office/drawing/2014/main" id="{43D8EEDD-F99C-6463-8745-B8CB159DD1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0020" y="723900"/>
            <a:ext cx="11292523" cy="8839199"/>
          </a:xfrm>
          <a:prstGeom prst="rect">
            <a:avLst/>
          </a:prstGeom>
        </p:spPr>
      </p:pic>
    </p:spTree>
    <p:extLst>
      <p:ext uri="{BB962C8B-B14F-4D97-AF65-F5344CB8AC3E}">
        <p14:creationId xmlns:p14="http://schemas.microsoft.com/office/powerpoint/2010/main" val="444593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6C5312-453D-2EC4-0FC8-316BF3A84E73}"/>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02A209E3-75B1-575A-E547-1F2A5FE7421F}"/>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8C5108CD-93BE-8B39-650B-FF084C1839DF}"/>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tuần</a:t>
            </a:r>
            <a:r>
              <a:rPr lang="en-US" sz="3200" b="1" u="sng" dirty="0">
                <a:solidFill>
                  <a:srgbClr val="000000"/>
                </a:solidFill>
                <a:latin typeface="+mj-lt"/>
              </a:rPr>
              <a:t> </a:t>
            </a:r>
            <a:r>
              <a:rPr lang="en-US" sz="3200" b="1" u="sng" dirty="0" err="1">
                <a:solidFill>
                  <a:srgbClr val="000000"/>
                </a:solidFill>
                <a:latin typeface="+mj-lt"/>
              </a:rPr>
              <a:t>tự</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F7D22B48-AA55-3808-4A00-EB0134422831}"/>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A3304D9C-8D03-96D5-E801-B2186145235A}"/>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2.3.6. </a:t>
            </a:r>
            <a:r>
              <a:rPr lang="en-US" sz="3200" b="1" u="sng" dirty="0" err="1">
                <a:solidFill>
                  <a:srgbClr val="000000"/>
                </a:solidFill>
                <a:latin typeface="+mj-lt"/>
              </a:rPr>
              <a:t>Cập</a:t>
            </a:r>
            <a:r>
              <a:rPr lang="en-US" sz="3200" b="1" u="sng" dirty="0">
                <a:solidFill>
                  <a:srgbClr val="000000"/>
                </a:solidFill>
                <a:latin typeface="+mj-lt"/>
              </a:rPr>
              <a:t> </a:t>
            </a:r>
            <a:r>
              <a:rPr lang="en-US" sz="3200" b="1" u="sng" dirty="0" err="1">
                <a:solidFill>
                  <a:srgbClr val="000000"/>
                </a:solidFill>
                <a:latin typeface="+mj-lt"/>
              </a:rPr>
              <a:t>nhật</a:t>
            </a:r>
            <a:r>
              <a:rPr lang="en-US" sz="3200" b="1" u="sng" dirty="0">
                <a:solidFill>
                  <a:srgbClr val="000000"/>
                </a:solidFill>
                <a:latin typeface="+mj-lt"/>
              </a:rPr>
              <a:t> </a:t>
            </a:r>
            <a:r>
              <a:rPr lang="en-US" sz="3200" b="1" u="sng" dirty="0" err="1">
                <a:solidFill>
                  <a:srgbClr val="000000"/>
                </a:solidFill>
                <a:latin typeface="+mj-lt"/>
              </a:rPr>
              <a:t>hóa</a:t>
            </a:r>
            <a:r>
              <a:rPr lang="en-US" sz="3200" b="1" u="sng" dirty="0">
                <a:solidFill>
                  <a:srgbClr val="000000"/>
                </a:solidFill>
                <a:latin typeface="+mj-lt"/>
              </a:rPr>
              <a:t> đ</a:t>
            </a:r>
            <a:r>
              <a:rPr lang="vi-VN" sz="3200" b="1" u="sng" dirty="0">
                <a:solidFill>
                  <a:srgbClr val="000000"/>
                </a:solidFill>
                <a:latin typeface="+mj-lt"/>
              </a:rPr>
              <a:t>ơ</a:t>
            </a:r>
            <a:r>
              <a:rPr lang="en-US" sz="3200" b="1" u="sng" dirty="0">
                <a:solidFill>
                  <a:srgbClr val="000000"/>
                </a:solidFill>
                <a:latin typeface="+mj-lt"/>
              </a:rPr>
              <a:t>n</a:t>
            </a:r>
          </a:p>
        </p:txBody>
      </p:sp>
      <p:pic>
        <p:nvPicPr>
          <p:cNvPr id="9" name="Picture 8" descr="A diagram of a project&#10;&#10;Description automatically generated">
            <a:extLst>
              <a:ext uri="{FF2B5EF4-FFF2-40B4-BE49-F238E27FC236}">
                <a16:creationId xmlns:a16="http://schemas.microsoft.com/office/drawing/2014/main" id="{B99A3CE9-5D7D-3590-3F9D-9D287650E9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7277" y="723900"/>
            <a:ext cx="11285266" cy="8953499"/>
          </a:xfrm>
          <a:prstGeom prst="rect">
            <a:avLst/>
          </a:prstGeom>
        </p:spPr>
      </p:pic>
    </p:spTree>
    <p:extLst>
      <p:ext uri="{BB962C8B-B14F-4D97-AF65-F5344CB8AC3E}">
        <p14:creationId xmlns:p14="http://schemas.microsoft.com/office/powerpoint/2010/main" val="447548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CEB9E1-5AE7-1DE3-47EE-381EF7101ECA}"/>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C4C54AA8-3547-6626-CF2D-8CA5C4AA0FA0}"/>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29EC8C0D-1C91-50B4-638A-9516DEFB0A35}"/>
              </a:ext>
            </a:extLst>
          </p:cNvPr>
          <p:cNvSpPr txBox="1"/>
          <p:nvPr/>
        </p:nvSpPr>
        <p:spPr>
          <a:xfrm>
            <a:off x="-5658287" y="609600"/>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tuần</a:t>
            </a:r>
            <a:r>
              <a:rPr lang="en-US" sz="3200" b="1" u="sng" dirty="0">
                <a:solidFill>
                  <a:srgbClr val="000000"/>
                </a:solidFill>
                <a:latin typeface="+mj-lt"/>
              </a:rPr>
              <a:t> </a:t>
            </a:r>
            <a:r>
              <a:rPr lang="en-US" sz="3200" b="1" u="sng" dirty="0" err="1">
                <a:solidFill>
                  <a:srgbClr val="000000"/>
                </a:solidFill>
                <a:latin typeface="+mj-lt"/>
              </a:rPr>
              <a:t>tự</a:t>
            </a:r>
            <a:endParaRPr lang="en-US" sz="3200" b="1" u="sng" dirty="0">
              <a:solidFill>
                <a:srgbClr val="000000"/>
              </a:solidFill>
              <a:latin typeface="+mj-lt"/>
            </a:endParaRPr>
          </a:p>
        </p:txBody>
      </p:sp>
      <p:pic>
        <p:nvPicPr>
          <p:cNvPr id="5" name="Picture 4">
            <a:extLst>
              <a:ext uri="{FF2B5EF4-FFF2-40B4-BE49-F238E27FC236}">
                <a16:creationId xmlns:a16="http://schemas.microsoft.com/office/drawing/2014/main" id="{3EB41B19-1439-EC15-5F91-7B2B667B2DCA}"/>
              </a:ext>
            </a:extLst>
          </p:cNvPr>
          <p:cNvPicPr>
            <a:picLocks noChangeAspect="1"/>
          </p:cNvPicPr>
          <p:nvPr/>
        </p:nvPicPr>
        <p:blipFill>
          <a:blip r:embed="rId2"/>
          <a:stretch>
            <a:fillRect/>
          </a:stretch>
        </p:blipFill>
        <p:spPr>
          <a:xfrm>
            <a:off x="1939668" y="2535659"/>
            <a:ext cx="3286421" cy="603013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TextBox 3">
            <a:extLst>
              <a:ext uri="{FF2B5EF4-FFF2-40B4-BE49-F238E27FC236}">
                <a16:creationId xmlns:a16="http://schemas.microsoft.com/office/drawing/2014/main" id="{AE609D7D-1736-2F91-E829-3D0CD9FF1DF1}"/>
              </a:ext>
            </a:extLst>
          </p:cNvPr>
          <p:cNvSpPr txBox="1"/>
          <p:nvPr/>
        </p:nvSpPr>
        <p:spPr>
          <a:xfrm>
            <a:off x="-5075566" y="1478571"/>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2.3.7. </a:t>
            </a:r>
            <a:r>
              <a:rPr lang="en-US" sz="3200" b="1" u="sng" dirty="0" err="1">
                <a:solidFill>
                  <a:srgbClr val="000000"/>
                </a:solidFill>
                <a:latin typeface="+mj-lt"/>
              </a:rPr>
              <a:t>Biểu</a:t>
            </a:r>
            <a:r>
              <a:rPr lang="en-US" sz="3200" b="1" u="sng" dirty="0">
                <a:solidFill>
                  <a:srgbClr val="000000"/>
                </a:solidFill>
                <a:latin typeface="+mj-lt"/>
              </a:rPr>
              <a:t> </a:t>
            </a:r>
            <a:r>
              <a:rPr lang="en-US" sz="3200" b="1" u="sng" dirty="0" err="1">
                <a:solidFill>
                  <a:srgbClr val="000000"/>
                </a:solidFill>
                <a:latin typeface="+mj-lt"/>
              </a:rPr>
              <a:t>đồ</a:t>
            </a:r>
            <a:r>
              <a:rPr lang="en-US" sz="3200" b="1" u="sng" dirty="0">
                <a:solidFill>
                  <a:srgbClr val="000000"/>
                </a:solidFill>
                <a:latin typeface="+mj-lt"/>
              </a:rPr>
              <a:t> </a:t>
            </a:r>
            <a:r>
              <a:rPr lang="en-US" sz="3200" b="1" u="sng" dirty="0" err="1">
                <a:solidFill>
                  <a:srgbClr val="000000"/>
                </a:solidFill>
                <a:latin typeface="+mj-lt"/>
              </a:rPr>
              <a:t>đăng</a:t>
            </a:r>
            <a:r>
              <a:rPr lang="en-US" sz="3200" b="1" u="sng" dirty="0">
                <a:solidFill>
                  <a:srgbClr val="000000"/>
                </a:solidFill>
                <a:latin typeface="+mj-lt"/>
              </a:rPr>
              <a:t> </a:t>
            </a:r>
            <a:r>
              <a:rPr lang="en-US" sz="3200" b="1" u="sng" dirty="0" err="1">
                <a:solidFill>
                  <a:srgbClr val="000000"/>
                </a:solidFill>
                <a:latin typeface="+mj-lt"/>
              </a:rPr>
              <a:t>nhập</a:t>
            </a:r>
            <a:endParaRPr lang="en-US" sz="3200" b="1" u="sng" dirty="0">
              <a:solidFill>
                <a:srgbClr val="000000"/>
              </a:solidFill>
              <a:latin typeface="+mj-lt"/>
            </a:endParaRPr>
          </a:p>
        </p:txBody>
      </p:sp>
      <p:pic>
        <p:nvPicPr>
          <p:cNvPr id="4" name="Picture 3" descr="A diagram of a project&#10;&#10;Description automatically generated">
            <a:extLst>
              <a:ext uri="{FF2B5EF4-FFF2-40B4-BE49-F238E27FC236}">
                <a16:creationId xmlns:a16="http://schemas.microsoft.com/office/drawing/2014/main" id="{543EA8C1-92C7-B539-1F28-549336E28B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7277" y="876300"/>
            <a:ext cx="11292523" cy="8801100"/>
          </a:xfrm>
          <a:prstGeom prst="rect">
            <a:avLst/>
          </a:prstGeom>
        </p:spPr>
      </p:pic>
    </p:spTree>
    <p:extLst>
      <p:ext uri="{BB962C8B-B14F-4D97-AF65-F5344CB8AC3E}">
        <p14:creationId xmlns:p14="http://schemas.microsoft.com/office/powerpoint/2010/main" val="346552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CF7604-7E3B-5F80-D2DA-C90570E56784}"/>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A7762086-5BCD-5026-B3EB-94DC7E70C466}"/>
              </a:ext>
            </a:extLst>
          </p:cNvPr>
          <p:cNvSpPr/>
          <p:nvPr/>
        </p:nvSpPr>
        <p:spPr>
          <a:xfrm>
            <a:off x="485556" y="473659"/>
            <a:ext cx="17316887" cy="9377782"/>
          </a:xfrm>
          <a:prstGeom prst="rect">
            <a:avLst/>
          </a:prstGeom>
          <a:solidFill>
            <a:srgbClr val="EFEFEF"/>
          </a:solidFill>
        </p:spPr>
        <p:txBody>
          <a:bodyPr/>
          <a:lstStyle/>
          <a:p>
            <a:endParaRPr lang="vi-VN">
              <a:latin typeface="+mj-lt"/>
            </a:endParaRPr>
          </a:p>
        </p:txBody>
      </p:sp>
      <p:sp>
        <p:nvSpPr>
          <p:cNvPr id="3" name="TextBox 3">
            <a:extLst>
              <a:ext uri="{FF2B5EF4-FFF2-40B4-BE49-F238E27FC236}">
                <a16:creationId xmlns:a16="http://schemas.microsoft.com/office/drawing/2014/main" id="{BB7C66CD-CA10-8E6F-3B2B-B852617489CE}"/>
              </a:ext>
            </a:extLst>
          </p:cNvPr>
          <p:cNvSpPr txBox="1"/>
          <p:nvPr/>
        </p:nvSpPr>
        <p:spPr>
          <a:xfrm>
            <a:off x="-6400800" y="435559"/>
            <a:ext cx="17316887" cy="644344"/>
          </a:xfrm>
          <a:prstGeom prst="rect">
            <a:avLst/>
          </a:prstGeom>
        </p:spPr>
        <p:txBody>
          <a:bodyPr lIns="0" tIns="0" rIns="0" bIns="0" rtlCol="0" anchor="t">
            <a:spAutoFit/>
          </a:bodyPr>
          <a:lstStyle/>
          <a:p>
            <a:pPr algn="ctr">
              <a:lnSpc>
                <a:spcPts val="5599"/>
              </a:lnSpc>
            </a:pPr>
            <a:r>
              <a:rPr lang="en-US" sz="3200" b="1" u="sng" dirty="0">
                <a:solidFill>
                  <a:srgbClr val="000000"/>
                </a:solidFill>
                <a:latin typeface="+mj-lt"/>
              </a:rPr>
              <a:t>2.4. C</a:t>
            </a:r>
            <a:r>
              <a:rPr lang="vi-VN" sz="3200" b="1" u="sng" dirty="0">
                <a:solidFill>
                  <a:srgbClr val="000000"/>
                </a:solidFill>
                <a:latin typeface="+mj-lt"/>
              </a:rPr>
              <a:t>ơ</a:t>
            </a:r>
            <a:r>
              <a:rPr lang="en-US" sz="3200" b="1" u="sng" dirty="0">
                <a:solidFill>
                  <a:srgbClr val="000000"/>
                </a:solidFill>
                <a:latin typeface="+mj-lt"/>
              </a:rPr>
              <a:t> </a:t>
            </a:r>
            <a:r>
              <a:rPr lang="en-US" sz="3200" b="1" u="sng" dirty="0" err="1">
                <a:solidFill>
                  <a:srgbClr val="000000"/>
                </a:solidFill>
                <a:latin typeface="+mj-lt"/>
              </a:rPr>
              <a:t>sở</a:t>
            </a:r>
            <a:r>
              <a:rPr lang="en-US" sz="3200" b="1" u="sng" dirty="0">
                <a:solidFill>
                  <a:srgbClr val="000000"/>
                </a:solidFill>
                <a:latin typeface="+mj-lt"/>
              </a:rPr>
              <a:t> </a:t>
            </a:r>
            <a:r>
              <a:rPr lang="en-US" sz="3200" b="1" u="sng" dirty="0" err="1">
                <a:solidFill>
                  <a:srgbClr val="000000"/>
                </a:solidFill>
                <a:latin typeface="+mj-lt"/>
              </a:rPr>
              <a:t>dữ</a:t>
            </a:r>
            <a:r>
              <a:rPr lang="en-US" sz="3200" b="1" u="sng" dirty="0">
                <a:solidFill>
                  <a:srgbClr val="000000"/>
                </a:solidFill>
                <a:latin typeface="+mj-lt"/>
              </a:rPr>
              <a:t> </a:t>
            </a:r>
            <a:r>
              <a:rPr lang="en-US" sz="3200" b="1" u="sng" dirty="0" err="1">
                <a:solidFill>
                  <a:srgbClr val="000000"/>
                </a:solidFill>
                <a:latin typeface="+mj-lt"/>
              </a:rPr>
              <a:t>liệu</a:t>
            </a:r>
            <a:endParaRPr lang="en-US" sz="3200" b="1" u="sng" dirty="0">
              <a:solidFill>
                <a:srgbClr val="000000"/>
              </a:solidFill>
              <a:latin typeface="+mj-lt"/>
            </a:endParaRPr>
          </a:p>
        </p:txBody>
      </p:sp>
      <p:pic>
        <p:nvPicPr>
          <p:cNvPr id="6" name="Picture 5">
            <a:extLst>
              <a:ext uri="{FF2B5EF4-FFF2-40B4-BE49-F238E27FC236}">
                <a16:creationId xmlns:a16="http://schemas.microsoft.com/office/drawing/2014/main" id="{A5A58D45-5E97-F5FB-E67A-8A1DF299C02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76400" y="1185973"/>
            <a:ext cx="15925800" cy="8559397"/>
          </a:xfrm>
          <a:prstGeom prst="rect">
            <a:avLst/>
          </a:prstGeom>
        </p:spPr>
      </p:pic>
    </p:spTree>
    <p:extLst>
      <p:ext uri="{BB962C8B-B14F-4D97-AF65-F5344CB8AC3E}">
        <p14:creationId xmlns:p14="http://schemas.microsoft.com/office/powerpoint/2010/main" val="17494957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C0774D-5A37-EDBA-54ED-A833BA6183AD}"/>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2BAB6C69-434F-8D3B-CF87-7D5A5C6C1939}"/>
              </a:ext>
            </a:extLst>
          </p:cNvPr>
          <p:cNvSpPr/>
          <p:nvPr/>
        </p:nvSpPr>
        <p:spPr>
          <a:xfrm>
            <a:off x="685800" y="454609"/>
            <a:ext cx="17316887" cy="9377782"/>
          </a:xfrm>
          <a:prstGeom prst="rect">
            <a:avLst/>
          </a:prstGeom>
          <a:solidFill>
            <a:srgbClr val="EFEFEF"/>
          </a:solidFill>
        </p:spPr>
        <p:txBody>
          <a:bodyPr/>
          <a:lstStyle/>
          <a:p>
            <a:endParaRPr lang="vi-VN" dirty="0">
              <a:latin typeface="+mj-lt"/>
            </a:endParaRPr>
          </a:p>
        </p:txBody>
      </p:sp>
      <p:sp>
        <p:nvSpPr>
          <p:cNvPr id="23" name="TextBox 22">
            <a:extLst>
              <a:ext uri="{FF2B5EF4-FFF2-40B4-BE49-F238E27FC236}">
                <a16:creationId xmlns:a16="http://schemas.microsoft.com/office/drawing/2014/main" id="{ED406015-B621-D8BC-DEDD-40822D5A6974}"/>
              </a:ext>
            </a:extLst>
          </p:cNvPr>
          <p:cNvSpPr txBox="1"/>
          <p:nvPr/>
        </p:nvSpPr>
        <p:spPr>
          <a:xfrm>
            <a:off x="5257800" y="862658"/>
            <a:ext cx="13258800" cy="469809"/>
          </a:xfrm>
          <a:prstGeom prst="rect">
            <a:avLst/>
          </a:prstGeom>
          <a:noFill/>
        </p:spPr>
        <p:txBody>
          <a:bodyPr wrap="square">
            <a:spAutoFit/>
          </a:bodyPr>
          <a:lstStyle/>
          <a:p>
            <a:pPr>
              <a:lnSpc>
                <a:spcPts val="2800"/>
              </a:lnSpc>
            </a:pPr>
            <a:r>
              <a:rPr lang="en-US" sz="3600" dirty="0" err="1">
                <a:solidFill>
                  <a:srgbClr val="000000"/>
                </a:solidFill>
                <a:highlight>
                  <a:srgbClr val="FFFF00"/>
                </a:highlight>
                <a:latin typeface="Times New Roman" panose="02020603050405020304" pitchFamily="18" charset="0"/>
                <a:cs typeface="Times New Roman" panose="02020603050405020304" pitchFamily="18" charset="0"/>
              </a:rPr>
              <a:t>Chương</a:t>
            </a:r>
            <a:r>
              <a:rPr lang="en-US" sz="3600" dirty="0">
                <a:solidFill>
                  <a:srgbClr val="000000"/>
                </a:solidFill>
                <a:highlight>
                  <a:srgbClr val="FFFF00"/>
                </a:highlight>
                <a:latin typeface="Times New Roman" panose="02020603050405020304" pitchFamily="18" charset="0"/>
                <a:cs typeface="Times New Roman" panose="02020603050405020304" pitchFamily="18" charset="0"/>
              </a:rPr>
              <a:t> 3 </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Thử</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nghiệm</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ch</a:t>
            </a:r>
            <a:r>
              <a:rPr lang="vi-VN" sz="3200" dirty="0" err="1">
                <a:solidFill>
                  <a:srgbClr val="000000"/>
                </a:solidFill>
                <a:highlight>
                  <a:srgbClr val="FFFF00"/>
                </a:highlight>
                <a:latin typeface="Times New Roman" panose="02020603050405020304" pitchFamily="18" charset="0"/>
                <a:cs typeface="Times New Roman" panose="02020603050405020304" pitchFamily="18" charset="0"/>
              </a:rPr>
              <a:t>ươ</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ng </a:t>
            </a:r>
            <a:r>
              <a:rPr lang="en-US" sz="3200" dirty="0" err="1">
                <a:solidFill>
                  <a:srgbClr val="000000"/>
                </a:solidFill>
                <a:highlight>
                  <a:srgbClr val="FFFF00"/>
                </a:highlight>
                <a:latin typeface="Times New Roman" panose="02020603050405020304" pitchFamily="18" charset="0"/>
                <a:cs typeface="Times New Roman" panose="02020603050405020304" pitchFamily="18" charset="0"/>
              </a:rPr>
              <a:t>trình</a:t>
            </a:r>
            <a:r>
              <a:rPr lang="en-US" sz="3200" dirty="0">
                <a:solidFill>
                  <a:srgbClr val="000000"/>
                </a:solidFill>
                <a:highlight>
                  <a:srgbClr val="FFFF00"/>
                </a:highlight>
                <a:latin typeface="Times New Roman" panose="02020603050405020304" pitchFamily="18" charset="0"/>
                <a:cs typeface="Times New Roman" panose="02020603050405020304" pitchFamily="18" charset="0"/>
              </a:rPr>
              <a:t>.</a:t>
            </a:r>
          </a:p>
        </p:txBody>
      </p:sp>
      <p:sp>
        <p:nvSpPr>
          <p:cNvPr id="11" name="TextBox 10">
            <a:extLst>
              <a:ext uri="{FF2B5EF4-FFF2-40B4-BE49-F238E27FC236}">
                <a16:creationId xmlns:a16="http://schemas.microsoft.com/office/drawing/2014/main" id="{9F97541C-20C9-367A-3DB0-4F76FB7D027A}"/>
              </a:ext>
            </a:extLst>
          </p:cNvPr>
          <p:cNvSpPr txBox="1"/>
          <p:nvPr/>
        </p:nvSpPr>
        <p:spPr>
          <a:xfrm>
            <a:off x="2639175" y="3309920"/>
            <a:ext cx="4495800" cy="492443"/>
          </a:xfrm>
          <a:prstGeom prst="rect">
            <a:avLst/>
          </a:prstGeom>
          <a:noFill/>
        </p:spPr>
        <p:txBody>
          <a:bodyPr wrap="square" rtlCol="0">
            <a:spAutoFit/>
          </a:bodyPr>
          <a:lstStyle/>
          <a:p>
            <a:pPr marL="457200" indent="-457200">
              <a:buFont typeface="Wingdings" panose="05000000000000000000" pitchFamily="2" charset="2"/>
              <a:buChar char="Ø"/>
            </a:pPr>
            <a:r>
              <a:rPr lang="vi-VN" sz="2600" dirty="0" err="1">
                <a:latin typeface="+mj-lt"/>
              </a:rPr>
              <a:t>Visual</a:t>
            </a:r>
            <a:r>
              <a:rPr lang="vi-VN" sz="2600" dirty="0">
                <a:latin typeface="+mj-lt"/>
              </a:rPr>
              <a:t> </a:t>
            </a:r>
            <a:r>
              <a:rPr lang="vi-VN" sz="2600" dirty="0" err="1">
                <a:latin typeface="+mj-lt"/>
              </a:rPr>
              <a:t>Stuido</a:t>
            </a:r>
            <a:r>
              <a:rPr lang="vi-VN" sz="2600" dirty="0">
                <a:latin typeface="+mj-lt"/>
              </a:rPr>
              <a:t> </a:t>
            </a:r>
            <a:r>
              <a:rPr lang="vi-VN" sz="2600" dirty="0" err="1">
                <a:latin typeface="+mj-lt"/>
              </a:rPr>
              <a:t>code</a:t>
            </a:r>
            <a:endParaRPr lang="vi-VN" sz="2600" dirty="0">
              <a:latin typeface="+mj-lt"/>
            </a:endParaRPr>
          </a:p>
        </p:txBody>
      </p:sp>
      <p:pic>
        <p:nvPicPr>
          <p:cNvPr id="12" name="Picture 11">
            <a:extLst>
              <a:ext uri="{FF2B5EF4-FFF2-40B4-BE49-F238E27FC236}">
                <a16:creationId xmlns:a16="http://schemas.microsoft.com/office/drawing/2014/main" id="{8F00F9BD-53C2-9B74-0E6B-B6EB23C279A8}"/>
              </a:ext>
            </a:extLst>
          </p:cNvPr>
          <p:cNvPicPr>
            <a:picLocks noChangeAspect="1"/>
          </p:cNvPicPr>
          <p:nvPr/>
        </p:nvPicPr>
        <p:blipFill>
          <a:blip r:embed="rId2"/>
          <a:stretch>
            <a:fillRect/>
          </a:stretch>
        </p:blipFill>
        <p:spPr>
          <a:xfrm>
            <a:off x="6323193" y="2625073"/>
            <a:ext cx="2433956" cy="1717783"/>
          </a:xfrm>
          <a:prstGeom prst="rect">
            <a:avLst/>
          </a:prstGeom>
        </p:spPr>
      </p:pic>
      <p:sp>
        <p:nvSpPr>
          <p:cNvPr id="17" name="TextBox 16">
            <a:extLst>
              <a:ext uri="{FF2B5EF4-FFF2-40B4-BE49-F238E27FC236}">
                <a16:creationId xmlns:a16="http://schemas.microsoft.com/office/drawing/2014/main" id="{226BCA68-2E88-B4B1-69CC-2EA4F75BDA90}"/>
              </a:ext>
            </a:extLst>
          </p:cNvPr>
          <p:cNvSpPr txBox="1"/>
          <p:nvPr/>
        </p:nvSpPr>
        <p:spPr>
          <a:xfrm>
            <a:off x="2639175" y="6990981"/>
            <a:ext cx="4495800" cy="492443"/>
          </a:xfrm>
          <a:prstGeom prst="rect">
            <a:avLst/>
          </a:prstGeom>
          <a:noFill/>
        </p:spPr>
        <p:txBody>
          <a:bodyPr wrap="square" rtlCol="0">
            <a:spAutoFit/>
          </a:bodyPr>
          <a:lstStyle/>
          <a:p>
            <a:pPr marL="457200" indent="-457200">
              <a:buFont typeface="Wingdings" panose="05000000000000000000" pitchFamily="2" charset="2"/>
              <a:buChar char="Ø"/>
            </a:pPr>
            <a:r>
              <a:rPr lang="vi-VN" sz="2600" dirty="0" err="1">
                <a:latin typeface="+mj-lt"/>
              </a:rPr>
              <a:t>Xampp</a:t>
            </a:r>
            <a:endParaRPr lang="vi-VN" sz="2600" dirty="0">
              <a:latin typeface="+mj-lt"/>
            </a:endParaRPr>
          </a:p>
        </p:txBody>
      </p:sp>
      <p:pic>
        <p:nvPicPr>
          <p:cNvPr id="20" name="Picture 19">
            <a:extLst>
              <a:ext uri="{FF2B5EF4-FFF2-40B4-BE49-F238E27FC236}">
                <a16:creationId xmlns:a16="http://schemas.microsoft.com/office/drawing/2014/main" id="{62DC3654-6DC3-8DCB-A4F8-5768470305DE}"/>
              </a:ext>
            </a:extLst>
          </p:cNvPr>
          <p:cNvPicPr>
            <a:picLocks noChangeAspect="1"/>
          </p:cNvPicPr>
          <p:nvPr/>
        </p:nvPicPr>
        <p:blipFill>
          <a:blip r:embed="rId3"/>
          <a:stretch>
            <a:fillRect/>
          </a:stretch>
        </p:blipFill>
        <p:spPr>
          <a:xfrm>
            <a:off x="13639800" y="6378312"/>
            <a:ext cx="2444842" cy="1717782"/>
          </a:xfrm>
          <a:prstGeom prst="rect">
            <a:avLst/>
          </a:prstGeom>
        </p:spPr>
      </p:pic>
      <p:sp>
        <p:nvSpPr>
          <p:cNvPr id="22" name="TextBox 21">
            <a:extLst>
              <a:ext uri="{FF2B5EF4-FFF2-40B4-BE49-F238E27FC236}">
                <a16:creationId xmlns:a16="http://schemas.microsoft.com/office/drawing/2014/main" id="{82778C46-2EE5-2DD1-5FDE-70235D06C051}"/>
              </a:ext>
            </a:extLst>
          </p:cNvPr>
          <p:cNvSpPr txBox="1"/>
          <p:nvPr/>
        </p:nvSpPr>
        <p:spPr>
          <a:xfrm>
            <a:off x="10366421" y="6990981"/>
            <a:ext cx="4495800" cy="492443"/>
          </a:xfrm>
          <a:prstGeom prst="rect">
            <a:avLst/>
          </a:prstGeom>
          <a:noFill/>
        </p:spPr>
        <p:txBody>
          <a:bodyPr wrap="square" rtlCol="0">
            <a:spAutoFit/>
          </a:bodyPr>
          <a:lstStyle/>
          <a:p>
            <a:pPr marL="457200" indent="-457200">
              <a:buFont typeface="Wingdings" panose="05000000000000000000" pitchFamily="2" charset="2"/>
              <a:buChar char="Ø"/>
            </a:pPr>
            <a:r>
              <a:rPr lang="vi-VN" sz="2600" dirty="0" err="1">
                <a:latin typeface="+mj-lt"/>
              </a:rPr>
              <a:t>Github</a:t>
            </a:r>
            <a:endParaRPr lang="vi-VN" sz="2600" dirty="0">
              <a:latin typeface="+mj-lt"/>
            </a:endParaRPr>
          </a:p>
        </p:txBody>
      </p:sp>
      <p:pic>
        <p:nvPicPr>
          <p:cNvPr id="25" name="Picture 24">
            <a:extLst>
              <a:ext uri="{FF2B5EF4-FFF2-40B4-BE49-F238E27FC236}">
                <a16:creationId xmlns:a16="http://schemas.microsoft.com/office/drawing/2014/main" id="{B6BF7CB1-4B9E-4707-2DD2-C46A3FC35D4F}"/>
              </a:ext>
            </a:extLst>
          </p:cNvPr>
          <p:cNvPicPr>
            <a:picLocks noChangeAspect="1"/>
          </p:cNvPicPr>
          <p:nvPr/>
        </p:nvPicPr>
        <p:blipFill>
          <a:blip r:embed="rId4"/>
          <a:stretch>
            <a:fillRect/>
          </a:stretch>
        </p:blipFill>
        <p:spPr>
          <a:xfrm>
            <a:off x="13636171" y="2582121"/>
            <a:ext cx="2433956" cy="1717783"/>
          </a:xfrm>
          <a:prstGeom prst="rect">
            <a:avLst/>
          </a:prstGeom>
        </p:spPr>
      </p:pic>
      <p:sp>
        <p:nvSpPr>
          <p:cNvPr id="27" name="TextBox 26">
            <a:extLst>
              <a:ext uri="{FF2B5EF4-FFF2-40B4-BE49-F238E27FC236}">
                <a16:creationId xmlns:a16="http://schemas.microsoft.com/office/drawing/2014/main" id="{CFE92960-FB60-ECFD-311D-A1BC32E17A5D}"/>
              </a:ext>
            </a:extLst>
          </p:cNvPr>
          <p:cNvSpPr txBox="1"/>
          <p:nvPr/>
        </p:nvSpPr>
        <p:spPr>
          <a:xfrm>
            <a:off x="10366421" y="3237742"/>
            <a:ext cx="4495800" cy="492443"/>
          </a:xfrm>
          <a:prstGeom prst="rect">
            <a:avLst/>
          </a:prstGeom>
          <a:noFill/>
        </p:spPr>
        <p:txBody>
          <a:bodyPr wrap="square" rtlCol="0">
            <a:spAutoFit/>
          </a:bodyPr>
          <a:lstStyle/>
          <a:p>
            <a:pPr marL="457200" indent="-457200">
              <a:buFont typeface="Wingdings" panose="05000000000000000000" pitchFamily="2" charset="2"/>
              <a:buChar char="Ø"/>
            </a:pPr>
            <a:r>
              <a:rPr lang="vi-VN" sz="2600" dirty="0">
                <a:latin typeface="+mj-lt"/>
              </a:rPr>
              <a:t>Microsoft Visio</a:t>
            </a:r>
          </a:p>
        </p:txBody>
      </p:sp>
      <p:pic>
        <p:nvPicPr>
          <p:cNvPr id="29" name="Picture 28">
            <a:extLst>
              <a:ext uri="{FF2B5EF4-FFF2-40B4-BE49-F238E27FC236}">
                <a16:creationId xmlns:a16="http://schemas.microsoft.com/office/drawing/2014/main" id="{44B1B3A5-99C1-07E5-00C4-DC06390BD205}"/>
              </a:ext>
            </a:extLst>
          </p:cNvPr>
          <p:cNvPicPr>
            <a:picLocks noChangeAspect="1"/>
          </p:cNvPicPr>
          <p:nvPr/>
        </p:nvPicPr>
        <p:blipFill>
          <a:blip r:embed="rId5"/>
          <a:stretch>
            <a:fillRect/>
          </a:stretch>
        </p:blipFill>
        <p:spPr>
          <a:xfrm>
            <a:off x="6323193" y="6378312"/>
            <a:ext cx="2433956" cy="1660410"/>
          </a:xfrm>
          <a:prstGeom prst="rect">
            <a:avLst/>
          </a:prstGeom>
        </p:spPr>
      </p:pic>
      <p:sp>
        <p:nvSpPr>
          <p:cNvPr id="30" name="TextBox 3">
            <a:extLst>
              <a:ext uri="{FF2B5EF4-FFF2-40B4-BE49-F238E27FC236}">
                <a16:creationId xmlns:a16="http://schemas.microsoft.com/office/drawing/2014/main" id="{0EC8CDB0-A1B0-F028-37FA-2661AB5AD6C6}"/>
              </a:ext>
            </a:extLst>
          </p:cNvPr>
          <p:cNvSpPr txBox="1"/>
          <p:nvPr/>
        </p:nvSpPr>
        <p:spPr>
          <a:xfrm>
            <a:off x="1199713" y="1337910"/>
            <a:ext cx="17316887" cy="492443"/>
          </a:xfrm>
          <a:prstGeom prst="rect">
            <a:avLst/>
          </a:prstGeom>
        </p:spPr>
        <p:txBody>
          <a:bodyPr lIns="0" tIns="0" rIns="0" bIns="0" rtlCol="0" anchor="t">
            <a:spAutoFit/>
          </a:bodyPr>
          <a:lstStyle/>
          <a:p>
            <a:r>
              <a:rPr lang="vi-VN" sz="3200" b="1" u="sng" dirty="0">
                <a:latin typeface="+mj-lt"/>
              </a:rPr>
              <a:t>3.1. Công cụ thực hiện</a:t>
            </a:r>
          </a:p>
        </p:txBody>
      </p:sp>
    </p:spTree>
    <p:extLst>
      <p:ext uri="{BB962C8B-B14F-4D97-AF65-F5344CB8AC3E}">
        <p14:creationId xmlns:p14="http://schemas.microsoft.com/office/powerpoint/2010/main" val="3847110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down)">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500"/>
                                        <p:tgtEl>
                                          <p:spTgt spid="11"/>
                                        </p:tgtEl>
                                      </p:cBhvr>
                                    </p:animEffect>
                                  </p:childTnLst>
                                </p:cTn>
                              </p:par>
                              <p:par>
                                <p:cTn id="18" presetID="22" presetClass="entr" presetSubtype="4" fill="hold"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down)">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00"/>
                                        <p:tgtEl>
                                          <p:spTgt spid="17"/>
                                        </p:tgtEl>
                                      </p:cBhvr>
                                    </p:animEffect>
                                  </p:childTnLst>
                                </p:cTn>
                              </p:par>
                              <p:par>
                                <p:cTn id="26" presetID="22" presetClass="entr" presetSubtype="4" fill="hold" nodeType="with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wipe(down)">
                                      <p:cBhvr>
                                        <p:cTn id="28" dur="500"/>
                                        <p:tgtEl>
                                          <p:spTgt spid="29"/>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down)">
                                      <p:cBhvr>
                                        <p:cTn id="33" dur="500"/>
                                        <p:tgtEl>
                                          <p:spTgt spid="25"/>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wipe(down)">
                                      <p:cBhvr>
                                        <p:cTn id="36" dur="500"/>
                                        <p:tgtEl>
                                          <p:spTgt spid="27"/>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nodeType="clickEffect">
                                  <p:stCondLst>
                                    <p:cond delay="0"/>
                                  </p:stCondLst>
                                  <p:childTnLst>
                                    <p:set>
                                      <p:cBhvr>
                                        <p:cTn id="40" dur="1" fill="hold">
                                          <p:stCondLst>
                                            <p:cond delay="0"/>
                                          </p:stCondLst>
                                        </p:cTn>
                                        <p:tgtEl>
                                          <p:spTgt spid="20"/>
                                        </p:tgtEl>
                                        <p:attrNameLst>
                                          <p:attrName>style.visibility</p:attrName>
                                        </p:attrNameLst>
                                      </p:cBhvr>
                                      <p:to>
                                        <p:strVal val="visible"/>
                                      </p:to>
                                    </p:set>
                                    <p:animEffect transition="in" filter="wipe(down)">
                                      <p:cBhvr>
                                        <p:cTn id="41" dur="500"/>
                                        <p:tgtEl>
                                          <p:spTgt spid="20"/>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wipe(down)">
                                      <p:cBhvr>
                                        <p:cTn id="4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1" grpId="0"/>
      <p:bldP spid="17" grpId="0"/>
      <p:bldP spid="22" grpId="0"/>
      <p:bldP spid="27" grpId="0"/>
      <p:bldP spid="30"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73873B-CD23-30DF-0DD7-0730491C4B81}"/>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BE98065B-B4E7-FFBF-5F8B-CA8A06A19A34}"/>
              </a:ext>
            </a:extLst>
          </p:cNvPr>
          <p:cNvSpPr/>
          <p:nvPr/>
        </p:nvSpPr>
        <p:spPr>
          <a:xfrm>
            <a:off x="685800" y="454609"/>
            <a:ext cx="17316887" cy="9377782"/>
          </a:xfrm>
          <a:prstGeom prst="rect">
            <a:avLst/>
          </a:prstGeom>
          <a:solidFill>
            <a:srgbClr val="EFEFEF"/>
          </a:solidFill>
        </p:spPr>
        <p:txBody>
          <a:bodyPr/>
          <a:lstStyle/>
          <a:p>
            <a:endParaRPr lang="vi-VN" dirty="0">
              <a:latin typeface="+mj-lt"/>
            </a:endParaRPr>
          </a:p>
        </p:txBody>
      </p:sp>
      <p:sp>
        <p:nvSpPr>
          <p:cNvPr id="11" name="TextBox 10">
            <a:extLst>
              <a:ext uri="{FF2B5EF4-FFF2-40B4-BE49-F238E27FC236}">
                <a16:creationId xmlns:a16="http://schemas.microsoft.com/office/drawing/2014/main" id="{B3F69A24-D076-099A-29CE-AC4C95E2811B}"/>
              </a:ext>
            </a:extLst>
          </p:cNvPr>
          <p:cNvSpPr txBox="1"/>
          <p:nvPr/>
        </p:nvSpPr>
        <p:spPr>
          <a:xfrm>
            <a:off x="2639174" y="3309920"/>
            <a:ext cx="9705225" cy="523220"/>
          </a:xfrm>
          <a:prstGeom prst="rect">
            <a:avLst/>
          </a:prstGeom>
          <a:noFill/>
        </p:spPr>
        <p:txBody>
          <a:bodyPr wrap="square" rtlCol="0">
            <a:spAutoFit/>
          </a:bodyPr>
          <a:lstStyle/>
          <a:p>
            <a:pPr marL="457200" indent="-457200">
              <a:buFont typeface="Wingdings" panose="05000000000000000000" pitchFamily="2" charset="2"/>
              <a:buChar char="Ø"/>
            </a:pPr>
            <a:r>
              <a:rPr lang="vi-VN" sz="2800" dirty="0" err="1">
                <a:latin typeface="+mj-lt"/>
              </a:rPr>
              <a:t>Php</a:t>
            </a:r>
            <a:r>
              <a:rPr lang="vi-VN" sz="2800" dirty="0">
                <a:latin typeface="+mj-lt"/>
              </a:rPr>
              <a:t>: </a:t>
            </a:r>
            <a:r>
              <a:rPr lang="en-US" sz="2800" dirty="0" err="1"/>
              <a:t>Ngôn</a:t>
            </a:r>
            <a:r>
              <a:rPr lang="en-US" sz="2800" dirty="0"/>
              <a:t> </a:t>
            </a:r>
            <a:r>
              <a:rPr lang="en-US" sz="2800" dirty="0" err="1"/>
              <a:t>ngữ</a:t>
            </a:r>
            <a:r>
              <a:rPr lang="en-US" sz="2800" dirty="0"/>
              <a:t> </a:t>
            </a:r>
            <a:r>
              <a:rPr lang="en-US" sz="2800" dirty="0" err="1"/>
              <a:t>lập</a:t>
            </a:r>
            <a:r>
              <a:rPr lang="en-US" sz="2800" dirty="0"/>
              <a:t> </a:t>
            </a:r>
            <a:r>
              <a:rPr lang="en-US" sz="2800" dirty="0" err="1"/>
              <a:t>trình</a:t>
            </a:r>
            <a:r>
              <a:rPr lang="en-US" sz="2800" dirty="0"/>
              <a:t> </a:t>
            </a:r>
            <a:r>
              <a:rPr lang="en-US" sz="2800" dirty="0" err="1"/>
              <a:t>chính</a:t>
            </a:r>
            <a:r>
              <a:rPr lang="en-US" sz="2800" dirty="0"/>
              <a:t> </a:t>
            </a:r>
            <a:r>
              <a:rPr lang="en-US" sz="2800" dirty="0" err="1"/>
              <a:t>cho</a:t>
            </a:r>
            <a:r>
              <a:rPr lang="en-US" sz="2800" dirty="0"/>
              <a:t> </a:t>
            </a:r>
            <a:r>
              <a:rPr lang="en-US" sz="2800" dirty="0" err="1"/>
              <a:t>phần</a:t>
            </a:r>
            <a:r>
              <a:rPr lang="en-US" sz="2800" dirty="0"/>
              <a:t> </a:t>
            </a:r>
            <a:r>
              <a:rPr lang="en-US" sz="2800" dirty="0" err="1"/>
              <a:t>xử</a:t>
            </a:r>
            <a:r>
              <a:rPr lang="en-US" sz="2800" dirty="0"/>
              <a:t> </a:t>
            </a:r>
            <a:r>
              <a:rPr lang="en-US" sz="2800" dirty="0" err="1"/>
              <a:t>lý</a:t>
            </a:r>
            <a:r>
              <a:rPr lang="en-US" sz="2800" dirty="0"/>
              <a:t> </a:t>
            </a:r>
            <a:r>
              <a:rPr lang="en-US" sz="2800" dirty="0" err="1"/>
              <a:t>phía</a:t>
            </a:r>
            <a:r>
              <a:rPr lang="en-US" sz="2800" dirty="0"/>
              <a:t> </a:t>
            </a:r>
            <a:r>
              <a:rPr lang="en-US" sz="2800" dirty="0" err="1"/>
              <a:t>máy</a:t>
            </a:r>
            <a:r>
              <a:rPr lang="en-US" sz="2800" dirty="0"/>
              <a:t> </a:t>
            </a:r>
            <a:r>
              <a:rPr lang="en-US" sz="2800" dirty="0" err="1"/>
              <a:t>chủ</a:t>
            </a:r>
            <a:r>
              <a:rPr lang="en-US" sz="2800" dirty="0"/>
              <a:t>.</a:t>
            </a:r>
            <a:endParaRPr lang="vi-VN" sz="2800" dirty="0">
              <a:latin typeface="+mj-lt"/>
            </a:endParaRPr>
          </a:p>
        </p:txBody>
      </p:sp>
      <p:sp>
        <p:nvSpPr>
          <p:cNvPr id="17" name="TextBox 16">
            <a:extLst>
              <a:ext uri="{FF2B5EF4-FFF2-40B4-BE49-F238E27FC236}">
                <a16:creationId xmlns:a16="http://schemas.microsoft.com/office/drawing/2014/main" id="{9445643B-C618-BD7E-5E04-89748748C8E5}"/>
              </a:ext>
            </a:extLst>
          </p:cNvPr>
          <p:cNvSpPr txBox="1"/>
          <p:nvPr/>
        </p:nvSpPr>
        <p:spPr>
          <a:xfrm>
            <a:off x="2639174" y="4912147"/>
            <a:ext cx="14505826" cy="954107"/>
          </a:xfrm>
          <a:prstGeom prst="rect">
            <a:avLst/>
          </a:prstGeom>
          <a:noFill/>
        </p:spPr>
        <p:txBody>
          <a:bodyPr wrap="square" rtlCol="0">
            <a:spAutoFit/>
          </a:bodyPr>
          <a:lstStyle/>
          <a:p>
            <a:pPr marL="285750" lvl="0" indent="-285750">
              <a:buFont typeface="Wingdings" panose="05000000000000000000" pitchFamily="2" charset="2"/>
              <a:buChar char="Ø"/>
            </a:pPr>
            <a:r>
              <a:rPr lang="en-US" sz="2800" b="1" dirty="0"/>
              <a:t>HTML, CSS, JavaScript</a:t>
            </a:r>
            <a:r>
              <a:rPr lang="en-US" sz="2800" dirty="0"/>
              <a:t>: </a:t>
            </a:r>
            <a:r>
              <a:rPr lang="en-US" sz="2800" dirty="0" err="1"/>
              <a:t>Các</a:t>
            </a:r>
            <a:r>
              <a:rPr lang="en-US" sz="2800" dirty="0"/>
              <a:t> </a:t>
            </a:r>
            <a:r>
              <a:rPr lang="en-US" sz="2800" dirty="0" err="1"/>
              <a:t>công</a:t>
            </a:r>
            <a:r>
              <a:rPr lang="en-US" sz="2800" dirty="0"/>
              <a:t> </a:t>
            </a:r>
            <a:r>
              <a:rPr lang="en-US" sz="2800" dirty="0" err="1"/>
              <a:t>nghệ</a:t>
            </a:r>
            <a:r>
              <a:rPr lang="en-US" sz="2800" dirty="0"/>
              <a:t> </a:t>
            </a:r>
            <a:r>
              <a:rPr lang="en-US" sz="2800" dirty="0" err="1"/>
              <a:t>nền</a:t>
            </a:r>
            <a:r>
              <a:rPr lang="en-US" sz="2800" dirty="0"/>
              <a:t> </a:t>
            </a:r>
            <a:r>
              <a:rPr lang="en-US" sz="2800" dirty="0" err="1"/>
              <a:t>tảng</a:t>
            </a:r>
            <a:r>
              <a:rPr lang="en-US" sz="2800" dirty="0"/>
              <a:t> </a:t>
            </a:r>
            <a:r>
              <a:rPr lang="en-US" sz="2800" dirty="0" err="1"/>
              <a:t>để</a:t>
            </a:r>
            <a:r>
              <a:rPr lang="en-US" sz="2800" dirty="0"/>
              <a:t> </a:t>
            </a:r>
            <a:r>
              <a:rPr lang="en-US" sz="2800" dirty="0" err="1"/>
              <a:t>phát</a:t>
            </a:r>
            <a:r>
              <a:rPr lang="en-US" sz="2800" dirty="0"/>
              <a:t> </a:t>
            </a:r>
            <a:r>
              <a:rPr lang="en-US" sz="2800" dirty="0" err="1"/>
              <a:t>triển</a:t>
            </a:r>
            <a:r>
              <a:rPr lang="en-US" sz="2800" dirty="0"/>
              <a:t> </a:t>
            </a:r>
            <a:r>
              <a:rPr lang="en-US" sz="2800" dirty="0" err="1"/>
              <a:t>giao</a:t>
            </a:r>
            <a:r>
              <a:rPr lang="en-US" sz="2800" dirty="0"/>
              <a:t> </a:t>
            </a:r>
            <a:r>
              <a:rPr lang="en-US" sz="2800" dirty="0" err="1"/>
              <a:t>diện</a:t>
            </a:r>
            <a:r>
              <a:rPr lang="en-US" sz="2800" dirty="0"/>
              <a:t> </a:t>
            </a:r>
            <a:r>
              <a:rPr lang="en-US" sz="2800" dirty="0" err="1"/>
              <a:t>người</a:t>
            </a:r>
            <a:r>
              <a:rPr lang="en-US" sz="2800" dirty="0"/>
              <a:t> </a:t>
            </a:r>
            <a:r>
              <a:rPr lang="en-US" sz="2800" dirty="0" err="1"/>
              <a:t>dùng</a:t>
            </a:r>
            <a:r>
              <a:rPr lang="en-US" sz="2800" dirty="0"/>
              <a:t>, </a:t>
            </a:r>
            <a:r>
              <a:rPr lang="en-US" sz="2800" dirty="0" err="1"/>
              <a:t>đảm</a:t>
            </a:r>
            <a:r>
              <a:rPr lang="en-US" sz="2800" dirty="0"/>
              <a:t> </a:t>
            </a:r>
            <a:r>
              <a:rPr lang="en-US" sz="2800" dirty="0" err="1"/>
              <a:t>bảo</a:t>
            </a:r>
            <a:r>
              <a:rPr lang="en-US" sz="2800" dirty="0"/>
              <a:t> </a:t>
            </a:r>
            <a:r>
              <a:rPr lang="en-US" sz="2800" dirty="0" err="1"/>
              <a:t>tính</a:t>
            </a:r>
            <a:r>
              <a:rPr lang="en-US" sz="2800" dirty="0"/>
              <a:t> </a:t>
            </a:r>
            <a:r>
              <a:rPr lang="en-US" sz="2800" dirty="0" err="1"/>
              <a:t>trực</a:t>
            </a:r>
            <a:r>
              <a:rPr lang="en-US" sz="2800" dirty="0"/>
              <a:t> </a:t>
            </a:r>
            <a:r>
              <a:rPr lang="en-US" sz="2800" dirty="0" err="1"/>
              <a:t>quan</a:t>
            </a:r>
            <a:r>
              <a:rPr lang="en-US" sz="2800" dirty="0"/>
              <a:t> </a:t>
            </a:r>
            <a:r>
              <a:rPr lang="en-US" sz="2800" dirty="0" err="1"/>
              <a:t>và</a:t>
            </a:r>
            <a:r>
              <a:rPr lang="en-US" sz="2800" dirty="0"/>
              <a:t> </a:t>
            </a:r>
            <a:r>
              <a:rPr lang="en-US" sz="2800" dirty="0" err="1"/>
              <a:t>tương</a:t>
            </a:r>
            <a:r>
              <a:rPr lang="en-US" sz="2800" dirty="0"/>
              <a:t> </a:t>
            </a:r>
            <a:r>
              <a:rPr lang="en-US" sz="2800" dirty="0" err="1"/>
              <a:t>tác</a:t>
            </a:r>
            <a:r>
              <a:rPr lang="en-US" sz="2800" dirty="0"/>
              <a:t>.</a:t>
            </a:r>
            <a:endParaRPr lang="vi-VN" sz="2800" dirty="0"/>
          </a:p>
        </p:txBody>
      </p:sp>
      <p:sp>
        <p:nvSpPr>
          <p:cNvPr id="22" name="TextBox 21">
            <a:extLst>
              <a:ext uri="{FF2B5EF4-FFF2-40B4-BE49-F238E27FC236}">
                <a16:creationId xmlns:a16="http://schemas.microsoft.com/office/drawing/2014/main" id="{8D3FAAB5-56E2-7761-4313-4CEB4B82E38D}"/>
              </a:ext>
            </a:extLst>
          </p:cNvPr>
          <p:cNvSpPr txBox="1"/>
          <p:nvPr/>
        </p:nvSpPr>
        <p:spPr>
          <a:xfrm>
            <a:off x="2624660" y="6945261"/>
            <a:ext cx="14734426" cy="954107"/>
          </a:xfrm>
          <a:prstGeom prst="rect">
            <a:avLst/>
          </a:prstGeom>
          <a:noFill/>
        </p:spPr>
        <p:txBody>
          <a:bodyPr wrap="square" rtlCol="0">
            <a:spAutoFit/>
          </a:bodyPr>
          <a:lstStyle/>
          <a:p>
            <a:pPr marL="285750" lvl="0" indent="-285750">
              <a:buFont typeface="Wingdings" panose="05000000000000000000" pitchFamily="2" charset="2"/>
              <a:buChar char="Ø"/>
            </a:pPr>
            <a:r>
              <a:rPr lang="en-US" sz="2800" b="1" dirty="0"/>
              <a:t>Bootstrap</a:t>
            </a:r>
            <a:r>
              <a:rPr lang="en-US" sz="2800" dirty="0"/>
              <a:t>: Framework </a:t>
            </a:r>
            <a:r>
              <a:rPr lang="en-US" sz="2800" dirty="0" err="1"/>
              <a:t>giao</a:t>
            </a:r>
            <a:r>
              <a:rPr lang="en-US" sz="2800" dirty="0"/>
              <a:t> </a:t>
            </a:r>
            <a:r>
              <a:rPr lang="en-US" sz="2800" dirty="0" err="1"/>
              <a:t>diện</a:t>
            </a:r>
            <a:r>
              <a:rPr lang="en-US" sz="2800" dirty="0"/>
              <a:t> </a:t>
            </a:r>
            <a:r>
              <a:rPr lang="en-US" sz="2800" dirty="0" err="1"/>
              <a:t>mạnh</a:t>
            </a:r>
            <a:r>
              <a:rPr lang="en-US" sz="2800" dirty="0"/>
              <a:t> </a:t>
            </a:r>
            <a:r>
              <a:rPr lang="en-US" sz="2800" dirty="0" err="1"/>
              <a:t>mẽ</a:t>
            </a:r>
            <a:r>
              <a:rPr lang="en-US" sz="2800" dirty="0"/>
              <a:t>, </a:t>
            </a:r>
            <a:r>
              <a:rPr lang="en-US" sz="2800" dirty="0" err="1"/>
              <a:t>hỗ</a:t>
            </a:r>
            <a:r>
              <a:rPr lang="en-US" sz="2800" dirty="0"/>
              <a:t> </a:t>
            </a:r>
            <a:r>
              <a:rPr lang="en-US" sz="2800" dirty="0" err="1"/>
              <a:t>trợ</a:t>
            </a:r>
            <a:r>
              <a:rPr lang="en-US" sz="2800" dirty="0"/>
              <a:t> </a:t>
            </a:r>
            <a:r>
              <a:rPr lang="en-US" sz="2800" dirty="0" err="1"/>
              <a:t>thiết</a:t>
            </a:r>
            <a:r>
              <a:rPr lang="en-US" sz="2800" dirty="0"/>
              <a:t> </a:t>
            </a:r>
            <a:r>
              <a:rPr lang="en-US" sz="2800" dirty="0" err="1"/>
              <a:t>kế</a:t>
            </a:r>
            <a:r>
              <a:rPr lang="en-US" sz="2800" dirty="0"/>
              <a:t> web </a:t>
            </a:r>
            <a:r>
              <a:rPr lang="en-US" sz="2800" dirty="0" err="1"/>
              <a:t>đáp</a:t>
            </a:r>
            <a:r>
              <a:rPr lang="en-US" sz="2800" dirty="0"/>
              <a:t> </a:t>
            </a:r>
            <a:r>
              <a:rPr lang="en-US" sz="2800" dirty="0" err="1"/>
              <a:t>ứng</a:t>
            </a:r>
            <a:r>
              <a:rPr lang="en-US" sz="2800" dirty="0"/>
              <a:t> </a:t>
            </a:r>
            <a:r>
              <a:rPr lang="en-US" sz="2800" dirty="0" err="1"/>
              <a:t>và</a:t>
            </a:r>
            <a:r>
              <a:rPr lang="en-US" sz="2800" dirty="0"/>
              <a:t> </a:t>
            </a:r>
            <a:r>
              <a:rPr lang="en-US" sz="2800" dirty="0" err="1"/>
              <a:t>tối</a:t>
            </a:r>
            <a:r>
              <a:rPr lang="en-US" sz="2800" dirty="0"/>
              <a:t> </a:t>
            </a:r>
            <a:r>
              <a:rPr lang="en-US" sz="2800" dirty="0" err="1"/>
              <a:t>ưu</a:t>
            </a:r>
            <a:r>
              <a:rPr lang="en-US" sz="2800" dirty="0"/>
              <a:t> </a:t>
            </a:r>
            <a:r>
              <a:rPr lang="en-US" sz="2800" dirty="0" err="1"/>
              <a:t>hóa</a:t>
            </a:r>
            <a:r>
              <a:rPr lang="en-US" sz="2800" dirty="0"/>
              <a:t> </a:t>
            </a:r>
            <a:r>
              <a:rPr lang="en-US" sz="2800" dirty="0" err="1"/>
              <a:t>trải</a:t>
            </a:r>
            <a:r>
              <a:rPr lang="en-US" sz="2800" dirty="0"/>
              <a:t> </a:t>
            </a:r>
            <a:r>
              <a:rPr lang="en-US" sz="2800" dirty="0" err="1"/>
              <a:t>nghiệm</a:t>
            </a:r>
            <a:r>
              <a:rPr lang="en-US" sz="2800" dirty="0"/>
              <a:t> </a:t>
            </a:r>
            <a:r>
              <a:rPr lang="en-US" sz="2800" dirty="0" err="1"/>
              <a:t>người</a:t>
            </a:r>
            <a:r>
              <a:rPr lang="en-US" sz="2800" dirty="0"/>
              <a:t> </a:t>
            </a:r>
            <a:r>
              <a:rPr lang="en-US" sz="2800" dirty="0" err="1"/>
              <a:t>dùng</a:t>
            </a:r>
            <a:r>
              <a:rPr lang="en-US" sz="2800" dirty="0"/>
              <a:t> </a:t>
            </a:r>
            <a:r>
              <a:rPr lang="en-US" sz="2800" dirty="0" err="1"/>
              <a:t>trên</a:t>
            </a:r>
            <a:r>
              <a:rPr lang="en-US" sz="2800" dirty="0"/>
              <a:t> </a:t>
            </a:r>
            <a:r>
              <a:rPr lang="en-US" sz="2800" dirty="0" err="1"/>
              <a:t>nhiều</a:t>
            </a:r>
            <a:r>
              <a:rPr lang="en-US" sz="2800" dirty="0"/>
              <a:t> </a:t>
            </a:r>
            <a:r>
              <a:rPr lang="en-US" sz="2800" dirty="0" err="1"/>
              <a:t>thiết</a:t>
            </a:r>
            <a:r>
              <a:rPr lang="en-US" sz="2800" dirty="0"/>
              <a:t> </a:t>
            </a:r>
            <a:r>
              <a:rPr lang="en-US" sz="2800" dirty="0" err="1"/>
              <a:t>bị</a:t>
            </a:r>
            <a:r>
              <a:rPr lang="en-US" sz="2800" dirty="0"/>
              <a:t>.</a:t>
            </a:r>
            <a:endParaRPr lang="vi-VN" sz="2800" dirty="0"/>
          </a:p>
        </p:txBody>
      </p:sp>
      <p:sp>
        <p:nvSpPr>
          <p:cNvPr id="30" name="TextBox 3">
            <a:extLst>
              <a:ext uri="{FF2B5EF4-FFF2-40B4-BE49-F238E27FC236}">
                <a16:creationId xmlns:a16="http://schemas.microsoft.com/office/drawing/2014/main" id="{D1BB6B3C-374A-7E75-38CC-EA49CB5B8870}"/>
              </a:ext>
            </a:extLst>
          </p:cNvPr>
          <p:cNvSpPr txBox="1"/>
          <p:nvPr/>
        </p:nvSpPr>
        <p:spPr>
          <a:xfrm>
            <a:off x="1233643" y="1376897"/>
            <a:ext cx="17316887" cy="492443"/>
          </a:xfrm>
          <a:prstGeom prst="rect">
            <a:avLst/>
          </a:prstGeom>
        </p:spPr>
        <p:txBody>
          <a:bodyPr lIns="0" tIns="0" rIns="0" bIns="0" rtlCol="0" anchor="t">
            <a:spAutoFit/>
          </a:bodyPr>
          <a:lstStyle/>
          <a:p>
            <a:r>
              <a:rPr lang="vi-VN" sz="3200" b="1" u="sng" dirty="0">
                <a:latin typeface="+mj-lt"/>
              </a:rPr>
              <a:t>3.2. Công nghệ sử dụng</a:t>
            </a:r>
          </a:p>
        </p:txBody>
      </p:sp>
    </p:spTree>
    <p:extLst>
      <p:ext uri="{BB962C8B-B14F-4D97-AF65-F5344CB8AC3E}">
        <p14:creationId xmlns:p14="http://schemas.microsoft.com/office/powerpoint/2010/main" val="3492015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down)">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500"/>
                                        <p:tgtEl>
                                          <p:spTgt spid="11"/>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down)">
                                      <p:cBhvr>
                                        <p:cTn id="15" dur="500"/>
                                        <p:tgtEl>
                                          <p:spTgt spid="17"/>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wipe(down)">
                                      <p:cBhvr>
                                        <p:cTn id="18"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7" grpId="0"/>
      <p:bldP spid="22" grpId="0"/>
      <p:bldP spid="30"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63FB5-CF24-6CD1-A4E4-3411011EE01A}"/>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9026D793-BCF6-7DA5-28F9-1FCFAABACDDD}"/>
              </a:ext>
            </a:extLst>
          </p:cNvPr>
          <p:cNvSpPr/>
          <p:nvPr/>
        </p:nvSpPr>
        <p:spPr>
          <a:xfrm>
            <a:off x="685800" y="454609"/>
            <a:ext cx="17316887" cy="9377782"/>
          </a:xfrm>
          <a:prstGeom prst="rect">
            <a:avLst/>
          </a:prstGeom>
          <a:solidFill>
            <a:srgbClr val="EFEFEF"/>
          </a:solidFill>
        </p:spPr>
        <p:txBody>
          <a:bodyPr/>
          <a:lstStyle/>
          <a:p>
            <a:endParaRPr lang="vi-VN" dirty="0">
              <a:latin typeface="+mj-lt"/>
            </a:endParaRPr>
          </a:p>
        </p:txBody>
      </p:sp>
      <p:sp>
        <p:nvSpPr>
          <p:cNvPr id="11" name="TextBox 10">
            <a:extLst>
              <a:ext uri="{FF2B5EF4-FFF2-40B4-BE49-F238E27FC236}">
                <a16:creationId xmlns:a16="http://schemas.microsoft.com/office/drawing/2014/main" id="{780318D6-6AB6-0DF5-10DF-01B865780DC8}"/>
              </a:ext>
            </a:extLst>
          </p:cNvPr>
          <p:cNvSpPr txBox="1"/>
          <p:nvPr/>
        </p:nvSpPr>
        <p:spPr>
          <a:xfrm>
            <a:off x="3200400" y="9351141"/>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đăng</a:t>
            </a:r>
            <a:r>
              <a:rPr lang="en-US" sz="2800" dirty="0">
                <a:latin typeface="+mj-lt"/>
              </a:rPr>
              <a:t> </a:t>
            </a:r>
            <a:r>
              <a:rPr lang="en-US" sz="2800" dirty="0" err="1">
                <a:latin typeface="+mj-lt"/>
              </a:rPr>
              <a:t>nhập</a:t>
            </a:r>
            <a:endParaRPr lang="vi-VN" sz="2800" dirty="0">
              <a:latin typeface="+mj-lt"/>
            </a:endParaRPr>
          </a:p>
        </p:txBody>
      </p:sp>
      <p:sp>
        <p:nvSpPr>
          <p:cNvPr id="30" name="TextBox 3">
            <a:extLst>
              <a:ext uri="{FF2B5EF4-FFF2-40B4-BE49-F238E27FC236}">
                <a16:creationId xmlns:a16="http://schemas.microsoft.com/office/drawing/2014/main" id="{5B7A0089-8122-B824-7A13-04AD277564C5}"/>
              </a:ext>
            </a:extLst>
          </p:cNvPr>
          <p:cNvSpPr txBox="1"/>
          <p:nvPr/>
        </p:nvSpPr>
        <p:spPr>
          <a:xfrm>
            <a:off x="1371600" y="1219334"/>
            <a:ext cx="17316887" cy="492443"/>
          </a:xfrm>
          <a:prstGeom prst="rect">
            <a:avLst/>
          </a:prstGeom>
        </p:spPr>
        <p:txBody>
          <a:bodyPr lIns="0" tIns="0" rIns="0" bIns="0" rtlCol="0" anchor="t">
            <a:spAutoFit/>
          </a:bodyPr>
          <a:lstStyle/>
          <a:p>
            <a:r>
              <a:rPr lang="vi-VN" sz="3200" b="1" u="sng" dirty="0">
                <a:latin typeface="+mj-lt"/>
              </a:rPr>
              <a:t>3.3. Thử nghiệm</a:t>
            </a:r>
          </a:p>
        </p:txBody>
      </p:sp>
      <p:pic>
        <p:nvPicPr>
          <p:cNvPr id="3" name="Picture 2">
            <a:extLst>
              <a:ext uri="{FF2B5EF4-FFF2-40B4-BE49-F238E27FC236}">
                <a16:creationId xmlns:a16="http://schemas.microsoft.com/office/drawing/2014/main" id="{0C6C77C9-DB6A-66BA-5A75-4A5E88DE1BA5}"/>
              </a:ext>
            </a:extLst>
          </p:cNvPr>
          <p:cNvPicPr>
            <a:picLocks noChangeAspect="1"/>
          </p:cNvPicPr>
          <p:nvPr/>
        </p:nvPicPr>
        <p:blipFill>
          <a:blip r:embed="rId2"/>
          <a:stretch>
            <a:fillRect/>
          </a:stretch>
        </p:blipFill>
        <p:spPr>
          <a:xfrm>
            <a:off x="990600" y="2247900"/>
            <a:ext cx="8429315" cy="7061271"/>
          </a:xfrm>
          <a:prstGeom prst="rect">
            <a:avLst/>
          </a:prstGeom>
        </p:spPr>
      </p:pic>
      <p:pic>
        <p:nvPicPr>
          <p:cNvPr id="4" name="Picture 3">
            <a:extLst>
              <a:ext uri="{FF2B5EF4-FFF2-40B4-BE49-F238E27FC236}">
                <a16:creationId xmlns:a16="http://schemas.microsoft.com/office/drawing/2014/main" id="{FFD1F570-BE4E-5408-1B41-16D919E0B2E8}"/>
              </a:ext>
            </a:extLst>
          </p:cNvPr>
          <p:cNvPicPr>
            <a:picLocks noChangeAspect="1"/>
          </p:cNvPicPr>
          <p:nvPr/>
        </p:nvPicPr>
        <p:blipFill>
          <a:blip r:embed="rId3"/>
          <a:stretch>
            <a:fillRect/>
          </a:stretch>
        </p:blipFill>
        <p:spPr>
          <a:xfrm>
            <a:off x="9601200" y="2289870"/>
            <a:ext cx="8153400" cy="7061271"/>
          </a:xfrm>
          <a:prstGeom prst="rect">
            <a:avLst/>
          </a:prstGeom>
        </p:spPr>
      </p:pic>
      <p:sp>
        <p:nvSpPr>
          <p:cNvPr id="5" name="TextBox 4">
            <a:extLst>
              <a:ext uri="{FF2B5EF4-FFF2-40B4-BE49-F238E27FC236}">
                <a16:creationId xmlns:a16="http://schemas.microsoft.com/office/drawing/2014/main" id="{DC24BD8B-70C7-3602-EF48-F6E005773442}"/>
              </a:ext>
            </a:extLst>
          </p:cNvPr>
          <p:cNvSpPr txBox="1"/>
          <p:nvPr/>
        </p:nvSpPr>
        <p:spPr>
          <a:xfrm>
            <a:off x="11811000" y="9342846"/>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khôi</a:t>
            </a:r>
            <a:r>
              <a:rPr lang="en-US" sz="2800" dirty="0">
                <a:latin typeface="+mj-lt"/>
              </a:rPr>
              <a:t> </a:t>
            </a:r>
            <a:r>
              <a:rPr lang="en-US" sz="2800" dirty="0" err="1">
                <a:latin typeface="+mj-lt"/>
              </a:rPr>
              <a:t>phục</a:t>
            </a:r>
            <a:r>
              <a:rPr lang="en-US" sz="2800" dirty="0">
                <a:latin typeface="+mj-lt"/>
              </a:rPr>
              <a:t> </a:t>
            </a:r>
            <a:r>
              <a:rPr lang="en-US" sz="2800" dirty="0" err="1">
                <a:latin typeface="+mj-lt"/>
              </a:rPr>
              <a:t>mật</a:t>
            </a:r>
            <a:r>
              <a:rPr lang="en-US" sz="2800" dirty="0">
                <a:latin typeface="+mj-lt"/>
              </a:rPr>
              <a:t> </a:t>
            </a:r>
            <a:r>
              <a:rPr lang="en-US" sz="2800" dirty="0" err="1">
                <a:latin typeface="+mj-lt"/>
              </a:rPr>
              <a:t>khẩu</a:t>
            </a:r>
            <a:endParaRPr lang="vi-VN" sz="2800" dirty="0">
              <a:latin typeface="+mj-lt"/>
            </a:endParaRPr>
          </a:p>
        </p:txBody>
      </p:sp>
    </p:spTree>
    <p:extLst>
      <p:ext uri="{BB962C8B-B14F-4D97-AF65-F5344CB8AC3E}">
        <p14:creationId xmlns:p14="http://schemas.microsoft.com/office/powerpoint/2010/main" val="2067733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down)">
                                      <p:cBhvr>
                                        <p:cTn id="12"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Freeform 2"/>
          <p:cNvSpPr/>
          <p:nvPr/>
        </p:nvSpPr>
        <p:spPr>
          <a:xfrm>
            <a:off x="14020800" y="233016"/>
            <a:ext cx="4241800" cy="3171673"/>
          </a:xfrm>
          <a:custGeom>
            <a:avLst/>
            <a:gdLst/>
            <a:ahLst/>
            <a:cxnLst/>
            <a:rect l="l" t="t" r="r" b="b"/>
            <a:pathLst>
              <a:path w="6144705" h="3878845">
                <a:moveTo>
                  <a:pt x="0" y="0"/>
                </a:moveTo>
                <a:lnTo>
                  <a:pt x="6144705" y="0"/>
                </a:lnTo>
                <a:lnTo>
                  <a:pt x="6144705" y="3878845"/>
                </a:lnTo>
                <a:lnTo>
                  <a:pt x="0" y="3878845"/>
                </a:lnTo>
                <a:lnTo>
                  <a:pt x="0" y="0"/>
                </a:lnTo>
                <a:close/>
              </a:path>
            </a:pathLst>
          </a:custGeom>
          <a:blipFill>
            <a:blip r:embed="rId2"/>
            <a:stretch>
              <a:fillRect/>
            </a:stretch>
          </a:blipFill>
        </p:spPr>
        <p:txBody>
          <a:bodyPr/>
          <a:lstStyle/>
          <a:p>
            <a:endParaRPr lang="vi-VN">
              <a:latin typeface="+mj-lt"/>
            </a:endParaRPr>
          </a:p>
        </p:txBody>
      </p:sp>
      <p:sp>
        <p:nvSpPr>
          <p:cNvPr id="4" name="TextBox 4"/>
          <p:cNvSpPr txBox="1"/>
          <p:nvPr/>
        </p:nvSpPr>
        <p:spPr>
          <a:xfrm>
            <a:off x="11348252" y="3771500"/>
            <a:ext cx="6312531" cy="664862"/>
          </a:xfrm>
          <a:prstGeom prst="rect">
            <a:avLst/>
          </a:prstGeom>
        </p:spPr>
        <p:txBody>
          <a:bodyPr lIns="0" tIns="0" rIns="0" bIns="0" rtlCol="0" anchor="t">
            <a:spAutoFit/>
          </a:bodyPr>
          <a:lstStyle/>
          <a:p>
            <a:pPr algn="just">
              <a:lnSpc>
                <a:spcPts val="6110"/>
              </a:lnSpc>
            </a:pPr>
            <a:r>
              <a:rPr lang="en-US" sz="2600" dirty="0">
                <a:solidFill>
                  <a:srgbClr val="E45F14"/>
                </a:solidFill>
                <a:latin typeface="Times New Roman" panose="02020603050405020304" pitchFamily="18" charset="0"/>
                <a:cs typeface="Times New Roman" panose="02020603050405020304" pitchFamily="18" charset="0"/>
              </a:rPr>
              <a:t> </a:t>
            </a:r>
          </a:p>
        </p:txBody>
      </p:sp>
      <p:pic>
        <p:nvPicPr>
          <p:cNvPr id="3" name="Picture 2">
            <a:extLst>
              <a:ext uri="{FF2B5EF4-FFF2-40B4-BE49-F238E27FC236}">
                <a16:creationId xmlns:a16="http://schemas.microsoft.com/office/drawing/2014/main" id="{1F4B9C15-45C3-3661-0C3E-E4C762B76518}"/>
              </a:ext>
            </a:extLst>
          </p:cNvPr>
          <p:cNvPicPr>
            <a:picLocks noChangeAspect="1"/>
          </p:cNvPicPr>
          <p:nvPr/>
        </p:nvPicPr>
        <p:blipFill>
          <a:blip r:embed="rId3"/>
          <a:stretch>
            <a:fillRect/>
          </a:stretch>
        </p:blipFill>
        <p:spPr>
          <a:xfrm>
            <a:off x="14891273" y="558029"/>
            <a:ext cx="2558527" cy="2424822"/>
          </a:xfrm>
          <a:prstGeom prst="rect">
            <a:avLst/>
          </a:prstGeom>
          <a:ln>
            <a:noFill/>
          </a:ln>
          <a:effectLst>
            <a:softEdge rad="112500"/>
          </a:effectLst>
        </p:spPr>
      </p:pic>
      <p:pic>
        <p:nvPicPr>
          <p:cNvPr id="6" name="Picture 5">
            <a:extLst>
              <a:ext uri="{FF2B5EF4-FFF2-40B4-BE49-F238E27FC236}">
                <a16:creationId xmlns:a16="http://schemas.microsoft.com/office/drawing/2014/main" id="{145B1A11-6FEC-DE76-033E-B120F4E7B1C5}"/>
              </a:ext>
            </a:extLst>
          </p:cNvPr>
          <p:cNvPicPr>
            <a:picLocks noChangeAspect="1"/>
          </p:cNvPicPr>
          <p:nvPr/>
        </p:nvPicPr>
        <p:blipFill>
          <a:blip r:embed="rId4"/>
          <a:stretch>
            <a:fillRect/>
          </a:stretch>
        </p:blipFill>
        <p:spPr>
          <a:xfrm>
            <a:off x="685800" y="4436362"/>
            <a:ext cx="4859183" cy="4286696"/>
          </a:xfrm>
          <a:prstGeom prst="rect">
            <a:avLst/>
          </a:prstGeom>
        </p:spPr>
      </p:pic>
      <p:sp>
        <p:nvSpPr>
          <p:cNvPr id="11" name="TextBox 10">
            <a:extLst>
              <a:ext uri="{FF2B5EF4-FFF2-40B4-BE49-F238E27FC236}">
                <a16:creationId xmlns:a16="http://schemas.microsoft.com/office/drawing/2014/main" id="{1F0B384B-DBFC-6845-2284-AD40AD0C2972}"/>
              </a:ext>
            </a:extLst>
          </p:cNvPr>
          <p:cNvSpPr txBox="1"/>
          <p:nvPr/>
        </p:nvSpPr>
        <p:spPr>
          <a:xfrm>
            <a:off x="-1480803" y="577986"/>
            <a:ext cx="9829800" cy="749885"/>
          </a:xfrm>
          <a:prstGeom prst="rect">
            <a:avLst/>
          </a:prstGeom>
          <a:noFill/>
        </p:spPr>
        <p:txBody>
          <a:bodyPr wrap="square">
            <a:spAutoFit/>
          </a:bodyPr>
          <a:lstStyle/>
          <a:p>
            <a:pPr algn="ctr">
              <a:lnSpc>
                <a:spcPts val="5599"/>
              </a:lnSpc>
            </a:pPr>
            <a:r>
              <a:rPr lang="en-US" sz="3600" b="1" u="sng" dirty="0">
                <a:solidFill>
                  <a:srgbClr val="000000"/>
                </a:solidFill>
                <a:latin typeface="+mj-lt"/>
              </a:rPr>
              <a:t>1.2. </a:t>
            </a:r>
            <a:r>
              <a:rPr lang="en-US" sz="3600" b="1" u="sng" dirty="0" err="1">
                <a:solidFill>
                  <a:srgbClr val="000000"/>
                </a:solidFill>
                <a:latin typeface="+mj-lt"/>
              </a:rPr>
              <a:t>Đối</a:t>
            </a:r>
            <a:r>
              <a:rPr lang="en-US" sz="3600" b="1" u="sng" dirty="0">
                <a:solidFill>
                  <a:srgbClr val="000000"/>
                </a:solidFill>
                <a:latin typeface="+mj-lt"/>
              </a:rPr>
              <a:t> t</a:t>
            </a:r>
            <a:r>
              <a:rPr lang="vi-VN" sz="3600" b="1" u="sng" dirty="0" err="1">
                <a:solidFill>
                  <a:srgbClr val="000000"/>
                </a:solidFill>
                <a:latin typeface="+mj-lt"/>
              </a:rPr>
              <a:t>ượng</a:t>
            </a:r>
            <a:r>
              <a:rPr lang="vi-VN" sz="3600" b="1" u="sng" dirty="0">
                <a:solidFill>
                  <a:srgbClr val="000000"/>
                </a:solidFill>
                <a:latin typeface="+mj-lt"/>
              </a:rPr>
              <a:t> nghiên cứu</a:t>
            </a:r>
            <a:endParaRPr lang="en-US" sz="3600" b="1" u="sng" dirty="0">
              <a:solidFill>
                <a:srgbClr val="000000"/>
              </a:solidFill>
              <a:latin typeface="+mj-lt"/>
            </a:endParaRPr>
          </a:p>
        </p:txBody>
      </p:sp>
      <p:pic>
        <p:nvPicPr>
          <p:cNvPr id="14" name="Picture 13" descr="A bed with a blue floral sheet and a blue pillow&#10;&#10;Description automatically generated">
            <a:extLst>
              <a:ext uri="{FF2B5EF4-FFF2-40B4-BE49-F238E27FC236}">
                <a16:creationId xmlns:a16="http://schemas.microsoft.com/office/drawing/2014/main" id="{B441943D-F667-EBFB-C03D-F880BA5FD71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891409" y="4556187"/>
            <a:ext cx="3820662" cy="427761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cxnSp>
        <p:nvCxnSpPr>
          <p:cNvPr id="15" name="Straight Arrow Connector 14">
            <a:extLst>
              <a:ext uri="{FF2B5EF4-FFF2-40B4-BE49-F238E27FC236}">
                <a16:creationId xmlns:a16="http://schemas.microsoft.com/office/drawing/2014/main" id="{30F259DE-9CC9-A126-DB1A-064F87F4419B}"/>
              </a:ext>
            </a:extLst>
          </p:cNvPr>
          <p:cNvCxnSpPr>
            <a:cxnSpLocks/>
          </p:cNvCxnSpPr>
          <p:nvPr/>
        </p:nvCxnSpPr>
        <p:spPr>
          <a:xfrm>
            <a:off x="5905500" y="6559753"/>
            <a:ext cx="2362202" cy="0"/>
          </a:xfrm>
          <a:prstGeom prst="straightConnector1">
            <a:avLst/>
          </a:prstGeom>
          <a:ln w="63500">
            <a:tailEnd type="triangle"/>
          </a:ln>
        </p:spPr>
        <p:style>
          <a:lnRef idx="1">
            <a:schemeClr val="dk1"/>
          </a:lnRef>
          <a:fillRef idx="0">
            <a:schemeClr val="dk1"/>
          </a:fillRef>
          <a:effectRef idx="0">
            <a:schemeClr val="dk1"/>
          </a:effectRef>
          <a:fontRef idx="minor">
            <a:schemeClr val="tx1"/>
          </a:fontRef>
        </p:style>
      </p:cxnSp>
      <p:pic>
        <p:nvPicPr>
          <p:cNvPr id="18" name="Picture 17">
            <a:extLst>
              <a:ext uri="{FF2B5EF4-FFF2-40B4-BE49-F238E27FC236}">
                <a16:creationId xmlns:a16="http://schemas.microsoft.com/office/drawing/2014/main" id="{E7104D96-BCE3-0F42-FDE5-F05255A7DD5D}"/>
              </a:ext>
            </a:extLst>
          </p:cNvPr>
          <p:cNvPicPr>
            <a:picLocks noChangeAspect="1"/>
          </p:cNvPicPr>
          <p:nvPr/>
        </p:nvPicPr>
        <p:blipFill>
          <a:blip r:embed="rId6"/>
          <a:stretch>
            <a:fillRect/>
          </a:stretch>
        </p:blipFill>
        <p:spPr>
          <a:xfrm>
            <a:off x="14504517" y="5167086"/>
            <a:ext cx="2629214" cy="3134162"/>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22" name="Rectangle 21">
            <a:extLst>
              <a:ext uri="{FF2B5EF4-FFF2-40B4-BE49-F238E27FC236}">
                <a16:creationId xmlns:a16="http://schemas.microsoft.com/office/drawing/2014/main" id="{D000CB80-33B6-2592-ED91-FA1BC4C20CA7}"/>
              </a:ext>
            </a:extLst>
          </p:cNvPr>
          <p:cNvSpPr/>
          <p:nvPr/>
        </p:nvSpPr>
        <p:spPr>
          <a:xfrm>
            <a:off x="5824204" y="5233906"/>
            <a:ext cx="2524793" cy="923330"/>
          </a:xfrm>
          <a:prstGeom prst="rect">
            <a:avLst/>
          </a:prstGeom>
          <a:noFill/>
        </p:spPr>
        <p:txBody>
          <a:bodyPr wrap="square" lIns="91440" tIns="45720" rIns="91440" bIns="45720">
            <a:spAutoFit/>
          </a:bodyPr>
          <a:lstStyle/>
          <a:p>
            <a:pPr algn="ctr"/>
            <a:r>
              <a:rPr lang="en-US" sz="5400" b="1" i="1" cap="none" spc="0" dirty="0">
                <a:ln w="22225">
                  <a:solidFill>
                    <a:schemeClr val="accent2"/>
                  </a:solidFill>
                  <a:prstDash val="solid"/>
                </a:ln>
                <a:solidFill>
                  <a:schemeClr val="accent2">
                    <a:lumMod val="40000"/>
                    <a:lumOff val="60000"/>
                  </a:schemeClr>
                </a:solidFill>
                <a:effectLst/>
                <a:latin typeface="+mj-lt"/>
              </a:rPr>
              <a:t>Nhu </a:t>
            </a:r>
            <a:r>
              <a:rPr lang="en-US" sz="5400" b="1" i="1" cap="none" spc="0" dirty="0" err="1">
                <a:ln w="22225">
                  <a:solidFill>
                    <a:schemeClr val="accent2"/>
                  </a:solidFill>
                  <a:prstDash val="solid"/>
                </a:ln>
                <a:solidFill>
                  <a:schemeClr val="accent2">
                    <a:lumMod val="40000"/>
                    <a:lumOff val="60000"/>
                  </a:schemeClr>
                </a:solidFill>
                <a:effectLst/>
                <a:latin typeface="+mj-lt"/>
              </a:rPr>
              <a:t>cầu</a:t>
            </a:r>
            <a:endParaRPr lang="vi-VN" sz="5400" b="1" cap="none" spc="0" dirty="0">
              <a:ln w="22225">
                <a:solidFill>
                  <a:schemeClr val="accent2"/>
                </a:solidFill>
                <a:prstDash val="solid"/>
              </a:ln>
              <a:solidFill>
                <a:schemeClr val="accent2">
                  <a:lumMod val="40000"/>
                  <a:lumOff val="60000"/>
                </a:schemeClr>
              </a:solidFill>
              <a:effectLst/>
            </a:endParaRPr>
          </a:p>
        </p:txBody>
      </p:sp>
      <p:sp>
        <p:nvSpPr>
          <p:cNvPr id="23" name="Rectangle 22">
            <a:extLst>
              <a:ext uri="{FF2B5EF4-FFF2-40B4-BE49-F238E27FC236}">
                <a16:creationId xmlns:a16="http://schemas.microsoft.com/office/drawing/2014/main" id="{345E2156-B216-C05C-2ADC-E20069DFE5E8}"/>
              </a:ext>
            </a:extLst>
          </p:cNvPr>
          <p:cNvSpPr/>
          <p:nvPr/>
        </p:nvSpPr>
        <p:spPr>
          <a:xfrm>
            <a:off x="14055901" y="8570307"/>
            <a:ext cx="3526446" cy="923330"/>
          </a:xfrm>
          <a:prstGeom prst="rect">
            <a:avLst/>
          </a:prstGeom>
          <a:noFill/>
        </p:spPr>
        <p:txBody>
          <a:bodyPr wrap="square" lIns="91440" tIns="45720" rIns="91440" bIns="45720">
            <a:spAutoFit/>
          </a:bodyPr>
          <a:lstStyle/>
          <a:p>
            <a:pPr algn="ctr"/>
            <a:r>
              <a:rPr lang="en-US" sz="5400" b="1" i="1" cap="none" spc="0" dirty="0" err="1">
                <a:ln w="22225">
                  <a:solidFill>
                    <a:schemeClr val="accent2"/>
                  </a:solidFill>
                  <a:prstDash val="solid"/>
                </a:ln>
                <a:solidFill>
                  <a:schemeClr val="accent2">
                    <a:lumMod val="40000"/>
                    <a:lumOff val="60000"/>
                  </a:schemeClr>
                </a:solidFill>
                <a:effectLst/>
                <a:latin typeface="+mj-lt"/>
              </a:rPr>
              <a:t>Thách</a:t>
            </a:r>
            <a:r>
              <a:rPr lang="en-US" sz="5400" b="1" i="1" cap="none" spc="0" dirty="0">
                <a:ln w="22225">
                  <a:solidFill>
                    <a:schemeClr val="accent2"/>
                  </a:solidFill>
                  <a:prstDash val="solid"/>
                </a:ln>
                <a:solidFill>
                  <a:schemeClr val="accent2">
                    <a:lumMod val="40000"/>
                    <a:lumOff val="60000"/>
                  </a:schemeClr>
                </a:solidFill>
                <a:effectLst/>
                <a:latin typeface="+mj-lt"/>
              </a:rPr>
              <a:t> </a:t>
            </a:r>
            <a:r>
              <a:rPr lang="en-US" sz="5400" b="1" i="1" cap="none" spc="0" dirty="0" err="1">
                <a:ln w="22225">
                  <a:solidFill>
                    <a:schemeClr val="accent2"/>
                  </a:solidFill>
                  <a:prstDash val="solid"/>
                </a:ln>
                <a:solidFill>
                  <a:schemeClr val="accent2">
                    <a:lumMod val="40000"/>
                    <a:lumOff val="60000"/>
                  </a:schemeClr>
                </a:solidFill>
                <a:effectLst/>
                <a:latin typeface="+mj-lt"/>
              </a:rPr>
              <a:t>thức</a:t>
            </a:r>
            <a:endParaRPr lang="vi-VN" sz="5400" b="1" cap="none" spc="0" dirty="0">
              <a:ln w="22225">
                <a:solidFill>
                  <a:schemeClr val="accent2"/>
                </a:solidFill>
                <a:prstDash val="solid"/>
              </a:ln>
              <a:solidFill>
                <a:schemeClr val="accent2">
                  <a:lumMod val="40000"/>
                  <a:lumOff val="60000"/>
                </a:schemeClr>
              </a:solidFill>
              <a:effectLst/>
            </a:endParaRPr>
          </a:p>
        </p:txBody>
      </p:sp>
      <p:cxnSp>
        <p:nvCxnSpPr>
          <p:cNvPr id="24" name="Straight Arrow Connector 23">
            <a:extLst>
              <a:ext uri="{FF2B5EF4-FFF2-40B4-BE49-F238E27FC236}">
                <a16:creationId xmlns:a16="http://schemas.microsoft.com/office/drawing/2014/main" id="{AE554510-E961-46F5-0C33-2689E853B94B}"/>
              </a:ext>
            </a:extLst>
          </p:cNvPr>
          <p:cNvCxnSpPr>
            <a:cxnSpLocks/>
          </p:cNvCxnSpPr>
          <p:nvPr/>
        </p:nvCxnSpPr>
        <p:spPr>
          <a:xfrm>
            <a:off x="14771529" y="9715500"/>
            <a:ext cx="2362202" cy="0"/>
          </a:xfrm>
          <a:prstGeom prst="straightConnector1">
            <a:avLst/>
          </a:prstGeom>
          <a:ln w="63500">
            <a:tailEnd type="triangle"/>
          </a:ln>
        </p:spPr>
        <p:style>
          <a:lnRef idx="1">
            <a:schemeClr val="dk1"/>
          </a:lnRef>
          <a:fillRef idx="0">
            <a:schemeClr val="dk1"/>
          </a:fillRef>
          <a:effectRef idx="0">
            <a:schemeClr val="dk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down)">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wipe(down)">
                                      <p:cBhvr>
                                        <p:cTn id="25" dur="500"/>
                                        <p:tgtEl>
                                          <p:spTgt spid="15"/>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wipe(down)">
                                      <p:cBhvr>
                                        <p:cTn id="28" dur="500"/>
                                        <p:tgtEl>
                                          <p:spTgt spid="22"/>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wipe(down)">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down)">
                                      <p:cBhvr>
                                        <p:cTn id="38" dur="500"/>
                                        <p:tgtEl>
                                          <p:spTgt spid="18"/>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wipe(down)">
                                      <p:cBhvr>
                                        <p:cTn id="41" dur="500"/>
                                        <p:tgtEl>
                                          <p:spTgt spid="23"/>
                                        </p:tgtEl>
                                      </p:cBhvr>
                                    </p:animEffect>
                                  </p:childTnLst>
                                </p:cTn>
                              </p:par>
                              <p:par>
                                <p:cTn id="42" presetID="22" presetClass="entr" presetSubtype="4" fill="hold" nodeType="with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wipe(down)">
                                      <p:cBhvr>
                                        <p:cTn id="4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p:bldP spid="22" grpId="0"/>
      <p:bldP spid="23"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E76826-5EC1-148E-4AEE-54C0A31FEA63}"/>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B3C31AEA-3B3A-FD5E-FABF-3E0455064CE1}"/>
              </a:ext>
            </a:extLst>
          </p:cNvPr>
          <p:cNvSpPr/>
          <p:nvPr/>
        </p:nvSpPr>
        <p:spPr>
          <a:xfrm>
            <a:off x="685800" y="454609"/>
            <a:ext cx="17316887" cy="9377782"/>
          </a:xfrm>
          <a:prstGeom prst="rect">
            <a:avLst/>
          </a:prstGeom>
          <a:solidFill>
            <a:srgbClr val="EFEFEF"/>
          </a:solidFill>
        </p:spPr>
        <p:txBody>
          <a:bodyPr/>
          <a:lstStyle/>
          <a:p>
            <a:endParaRPr lang="vi-VN" dirty="0">
              <a:latin typeface="+mj-lt"/>
            </a:endParaRPr>
          </a:p>
        </p:txBody>
      </p:sp>
      <p:sp>
        <p:nvSpPr>
          <p:cNvPr id="11" name="TextBox 10">
            <a:extLst>
              <a:ext uri="{FF2B5EF4-FFF2-40B4-BE49-F238E27FC236}">
                <a16:creationId xmlns:a16="http://schemas.microsoft.com/office/drawing/2014/main" id="{E7C4CC5E-249C-5915-D7B4-CAC71E3DF89C}"/>
              </a:ext>
            </a:extLst>
          </p:cNvPr>
          <p:cNvSpPr txBox="1"/>
          <p:nvPr/>
        </p:nvSpPr>
        <p:spPr>
          <a:xfrm>
            <a:off x="3200400" y="9351141"/>
            <a:ext cx="9705225" cy="523220"/>
          </a:xfrm>
          <a:prstGeom prst="rect">
            <a:avLst/>
          </a:prstGeom>
          <a:noFill/>
        </p:spPr>
        <p:txBody>
          <a:bodyPr wrap="square" rtlCol="0">
            <a:spAutoFit/>
          </a:bodyPr>
          <a:lstStyle/>
          <a:p>
            <a:r>
              <a:rPr lang="en-US" sz="2800" dirty="0">
                <a:latin typeface="+mj-lt"/>
              </a:rPr>
              <a:t>Trang </a:t>
            </a:r>
            <a:r>
              <a:rPr lang="en-US" sz="2800" dirty="0" err="1">
                <a:latin typeface="+mj-lt"/>
              </a:rPr>
              <a:t>chủ</a:t>
            </a:r>
            <a:endParaRPr lang="vi-VN" sz="2800" dirty="0">
              <a:latin typeface="+mj-lt"/>
            </a:endParaRPr>
          </a:p>
        </p:txBody>
      </p:sp>
      <p:sp>
        <p:nvSpPr>
          <p:cNvPr id="30" name="TextBox 3">
            <a:extLst>
              <a:ext uri="{FF2B5EF4-FFF2-40B4-BE49-F238E27FC236}">
                <a16:creationId xmlns:a16="http://schemas.microsoft.com/office/drawing/2014/main" id="{5C6AC344-CEA4-E2D2-2783-05846DA9CA48}"/>
              </a:ext>
            </a:extLst>
          </p:cNvPr>
          <p:cNvSpPr txBox="1"/>
          <p:nvPr/>
        </p:nvSpPr>
        <p:spPr>
          <a:xfrm>
            <a:off x="1371600" y="1219334"/>
            <a:ext cx="17316887" cy="492443"/>
          </a:xfrm>
          <a:prstGeom prst="rect">
            <a:avLst/>
          </a:prstGeom>
        </p:spPr>
        <p:txBody>
          <a:bodyPr lIns="0" tIns="0" rIns="0" bIns="0" rtlCol="0" anchor="t">
            <a:spAutoFit/>
          </a:bodyPr>
          <a:lstStyle/>
          <a:p>
            <a:r>
              <a:rPr lang="vi-VN" sz="3200" b="1" u="sng" dirty="0">
                <a:latin typeface="+mj-lt"/>
              </a:rPr>
              <a:t>3.3. Thử nghiệm</a:t>
            </a:r>
          </a:p>
        </p:txBody>
      </p:sp>
      <p:sp>
        <p:nvSpPr>
          <p:cNvPr id="5" name="TextBox 4">
            <a:extLst>
              <a:ext uri="{FF2B5EF4-FFF2-40B4-BE49-F238E27FC236}">
                <a16:creationId xmlns:a16="http://schemas.microsoft.com/office/drawing/2014/main" id="{1FEB535A-208C-B86D-EEBE-EFBEA8474694}"/>
              </a:ext>
            </a:extLst>
          </p:cNvPr>
          <p:cNvSpPr txBox="1"/>
          <p:nvPr/>
        </p:nvSpPr>
        <p:spPr>
          <a:xfrm>
            <a:off x="11811000" y="9342846"/>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quản</a:t>
            </a:r>
            <a:r>
              <a:rPr lang="en-US" sz="2800" dirty="0">
                <a:latin typeface="+mj-lt"/>
              </a:rPr>
              <a:t> </a:t>
            </a:r>
            <a:r>
              <a:rPr lang="en-US" sz="2800" dirty="0" err="1">
                <a:latin typeface="+mj-lt"/>
              </a:rPr>
              <a:t>lý</a:t>
            </a:r>
            <a:r>
              <a:rPr lang="en-US" sz="2800" dirty="0">
                <a:latin typeface="+mj-lt"/>
              </a:rPr>
              <a:t> </a:t>
            </a:r>
            <a:r>
              <a:rPr lang="en-US" sz="2800" dirty="0" err="1">
                <a:latin typeface="+mj-lt"/>
              </a:rPr>
              <a:t>phòng</a:t>
            </a:r>
            <a:endParaRPr lang="vi-VN" sz="2800" dirty="0">
              <a:latin typeface="+mj-lt"/>
            </a:endParaRPr>
          </a:p>
        </p:txBody>
      </p:sp>
      <p:pic>
        <p:nvPicPr>
          <p:cNvPr id="6" name="Picture 5">
            <a:extLst>
              <a:ext uri="{FF2B5EF4-FFF2-40B4-BE49-F238E27FC236}">
                <a16:creationId xmlns:a16="http://schemas.microsoft.com/office/drawing/2014/main" id="{5BBF8DD0-F7C1-AFA8-DEB4-7E13A5793D3B}"/>
              </a:ext>
            </a:extLst>
          </p:cNvPr>
          <p:cNvPicPr>
            <a:picLocks noChangeAspect="1"/>
          </p:cNvPicPr>
          <p:nvPr/>
        </p:nvPicPr>
        <p:blipFill>
          <a:blip r:embed="rId2"/>
          <a:stretch>
            <a:fillRect/>
          </a:stretch>
        </p:blipFill>
        <p:spPr>
          <a:xfrm>
            <a:off x="990600" y="2256195"/>
            <a:ext cx="8429315" cy="7086651"/>
          </a:xfrm>
          <a:prstGeom prst="rect">
            <a:avLst/>
          </a:prstGeom>
        </p:spPr>
      </p:pic>
      <p:pic>
        <p:nvPicPr>
          <p:cNvPr id="7" name="Picture 6">
            <a:extLst>
              <a:ext uri="{FF2B5EF4-FFF2-40B4-BE49-F238E27FC236}">
                <a16:creationId xmlns:a16="http://schemas.microsoft.com/office/drawing/2014/main" id="{3E520BC5-D0A7-3B74-EFAD-65738B9AD0FD}"/>
              </a:ext>
            </a:extLst>
          </p:cNvPr>
          <p:cNvPicPr>
            <a:picLocks noChangeAspect="1"/>
          </p:cNvPicPr>
          <p:nvPr/>
        </p:nvPicPr>
        <p:blipFill>
          <a:blip r:embed="rId3"/>
          <a:stretch>
            <a:fillRect/>
          </a:stretch>
        </p:blipFill>
        <p:spPr>
          <a:xfrm>
            <a:off x="9601200" y="2289870"/>
            <a:ext cx="8153400" cy="7011006"/>
          </a:xfrm>
          <a:prstGeom prst="rect">
            <a:avLst/>
          </a:prstGeom>
        </p:spPr>
      </p:pic>
    </p:spTree>
    <p:extLst>
      <p:ext uri="{BB962C8B-B14F-4D97-AF65-F5344CB8AC3E}">
        <p14:creationId xmlns:p14="http://schemas.microsoft.com/office/powerpoint/2010/main" val="2679128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down)">
                                      <p:cBhvr>
                                        <p:cTn id="12"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259357-5292-58B7-7869-881D2194751A}"/>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FFB7906C-1FCF-725F-4FAE-716DB499831D}"/>
              </a:ext>
            </a:extLst>
          </p:cNvPr>
          <p:cNvSpPr/>
          <p:nvPr/>
        </p:nvSpPr>
        <p:spPr>
          <a:xfrm>
            <a:off x="685800" y="454609"/>
            <a:ext cx="17316887" cy="9377782"/>
          </a:xfrm>
          <a:prstGeom prst="rect">
            <a:avLst/>
          </a:prstGeom>
          <a:solidFill>
            <a:srgbClr val="EFEFEF"/>
          </a:solidFill>
        </p:spPr>
        <p:txBody>
          <a:bodyPr/>
          <a:lstStyle/>
          <a:p>
            <a:endParaRPr lang="vi-VN" dirty="0">
              <a:latin typeface="+mj-lt"/>
            </a:endParaRPr>
          </a:p>
        </p:txBody>
      </p:sp>
      <p:sp>
        <p:nvSpPr>
          <p:cNvPr id="11" name="TextBox 10">
            <a:extLst>
              <a:ext uri="{FF2B5EF4-FFF2-40B4-BE49-F238E27FC236}">
                <a16:creationId xmlns:a16="http://schemas.microsoft.com/office/drawing/2014/main" id="{EC14C7C8-EE1C-F7A9-74BC-0502DDCB6EF0}"/>
              </a:ext>
            </a:extLst>
          </p:cNvPr>
          <p:cNvSpPr txBox="1"/>
          <p:nvPr/>
        </p:nvSpPr>
        <p:spPr>
          <a:xfrm>
            <a:off x="2895600" y="9309171"/>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quản</a:t>
            </a:r>
            <a:r>
              <a:rPr lang="en-US" sz="2800" dirty="0">
                <a:latin typeface="+mj-lt"/>
              </a:rPr>
              <a:t> </a:t>
            </a:r>
            <a:r>
              <a:rPr lang="en-US" sz="2800" dirty="0" err="1">
                <a:latin typeface="+mj-lt"/>
              </a:rPr>
              <a:t>lý</a:t>
            </a:r>
            <a:r>
              <a:rPr lang="en-US" sz="2800" dirty="0">
                <a:latin typeface="+mj-lt"/>
              </a:rPr>
              <a:t> </a:t>
            </a:r>
            <a:r>
              <a:rPr lang="en-US" sz="2800" dirty="0" err="1">
                <a:latin typeface="+mj-lt"/>
              </a:rPr>
              <a:t>khu</a:t>
            </a:r>
            <a:r>
              <a:rPr lang="en-US" sz="2800" dirty="0">
                <a:latin typeface="+mj-lt"/>
              </a:rPr>
              <a:t> </a:t>
            </a:r>
            <a:r>
              <a:rPr lang="en-US" sz="2800" dirty="0" err="1">
                <a:latin typeface="+mj-lt"/>
              </a:rPr>
              <a:t>vực</a:t>
            </a:r>
            <a:endParaRPr lang="vi-VN" sz="2800" dirty="0">
              <a:latin typeface="+mj-lt"/>
            </a:endParaRPr>
          </a:p>
        </p:txBody>
      </p:sp>
      <p:sp>
        <p:nvSpPr>
          <p:cNvPr id="30" name="TextBox 3">
            <a:extLst>
              <a:ext uri="{FF2B5EF4-FFF2-40B4-BE49-F238E27FC236}">
                <a16:creationId xmlns:a16="http://schemas.microsoft.com/office/drawing/2014/main" id="{E44A278D-8761-6572-D500-5207CF199EC3}"/>
              </a:ext>
            </a:extLst>
          </p:cNvPr>
          <p:cNvSpPr txBox="1"/>
          <p:nvPr/>
        </p:nvSpPr>
        <p:spPr>
          <a:xfrm>
            <a:off x="1371600" y="1219334"/>
            <a:ext cx="17316887" cy="492443"/>
          </a:xfrm>
          <a:prstGeom prst="rect">
            <a:avLst/>
          </a:prstGeom>
        </p:spPr>
        <p:txBody>
          <a:bodyPr lIns="0" tIns="0" rIns="0" bIns="0" rtlCol="0" anchor="t">
            <a:spAutoFit/>
          </a:bodyPr>
          <a:lstStyle/>
          <a:p>
            <a:r>
              <a:rPr lang="vi-VN" sz="3200" b="1" u="sng" dirty="0">
                <a:latin typeface="+mj-lt"/>
              </a:rPr>
              <a:t>3.3. Thử nghiệm</a:t>
            </a:r>
          </a:p>
        </p:txBody>
      </p:sp>
      <p:sp>
        <p:nvSpPr>
          <p:cNvPr id="5" name="TextBox 4">
            <a:extLst>
              <a:ext uri="{FF2B5EF4-FFF2-40B4-BE49-F238E27FC236}">
                <a16:creationId xmlns:a16="http://schemas.microsoft.com/office/drawing/2014/main" id="{404A3EEE-5BFA-6BBE-A57A-3EE3A2FE4F64}"/>
              </a:ext>
            </a:extLst>
          </p:cNvPr>
          <p:cNvSpPr txBox="1"/>
          <p:nvPr/>
        </p:nvSpPr>
        <p:spPr>
          <a:xfrm>
            <a:off x="11811000" y="9342846"/>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quản</a:t>
            </a:r>
            <a:r>
              <a:rPr lang="en-US" sz="2800" dirty="0">
                <a:latin typeface="+mj-lt"/>
              </a:rPr>
              <a:t> </a:t>
            </a:r>
            <a:r>
              <a:rPr lang="en-US" sz="2800" dirty="0" err="1">
                <a:latin typeface="+mj-lt"/>
              </a:rPr>
              <a:t>lý</a:t>
            </a:r>
            <a:r>
              <a:rPr lang="en-US" sz="2800" dirty="0">
                <a:latin typeface="+mj-lt"/>
              </a:rPr>
              <a:t> c</a:t>
            </a:r>
            <a:r>
              <a:rPr lang="vi-VN" sz="2800" dirty="0">
                <a:latin typeface="+mj-lt"/>
              </a:rPr>
              <a:t>ơ</a:t>
            </a:r>
            <a:r>
              <a:rPr lang="en-US" sz="2800" dirty="0">
                <a:latin typeface="+mj-lt"/>
              </a:rPr>
              <a:t> </a:t>
            </a:r>
            <a:r>
              <a:rPr lang="en-US" sz="2800" dirty="0" err="1">
                <a:latin typeface="+mj-lt"/>
              </a:rPr>
              <a:t>sở</a:t>
            </a:r>
            <a:r>
              <a:rPr lang="en-US" sz="2800" dirty="0">
                <a:latin typeface="+mj-lt"/>
              </a:rPr>
              <a:t> </a:t>
            </a:r>
            <a:r>
              <a:rPr lang="en-US" sz="2800" dirty="0" err="1">
                <a:latin typeface="+mj-lt"/>
              </a:rPr>
              <a:t>vật</a:t>
            </a:r>
            <a:r>
              <a:rPr lang="en-US" sz="2800" dirty="0">
                <a:latin typeface="+mj-lt"/>
              </a:rPr>
              <a:t> </a:t>
            </a:r>
            <a:r>
              <a:rPr lang="en-US" sz="2800" dirty="0" err="1">
                <a:latin typeface="+mj-lt"/>
              </a:rPr>
              <a:t>chất</a:t>
            </a:r>
            <a:endParaRPr lang="vi-VN" sz="2800" dirty="0">
              <a:latin typeface="+mj-lt"/>
            </a:endParaRPr>
          </a:p>
        </p:txBody>
      </p:sp>
      <p:pic>
        <p:nvPicPr>
          <p:cNvPr id="3" name="Picture 2">
            <a:extLst>
              <a:ext uri="{FF2B5EF4-FFF2-40B4-BE49-F238E27FC236}">
                <a16:creationId xmlns:a16="http://schemas.microsoft.com/office/drawing/2014/main" id="{65EA54C3-4965-C495-BD0F-096F3CEC3F1C}"/>
              </a:ext>
            </a:extLst>
          </p:cNvPr>
          <p:cNvPicPr>
            <a:picLocks noChangeAspect="1"/>
          </p:cNvPicPr>
          <p:nvPr/>
        </p:nvPicPr>
        <p:blipFill>
          <a:blip r:embed="rId2"/>
          <a:stretch>
            <a:fillRect/>
          </a:stretch>
        </p:blipFill>
        <p:spPr>
          <a:xfrm>
            <a:off x="990601" y="2289869"/>
            <a:ext cx="8362512" cy="7061271"/>
          </a:xfrm>
          <a:prstGeom prst="rect">
            <a:avLst/>
          </a:prstGeom>
        </p:spPr>
      </p:pic>
      <p:pic>
        <p:nvPicPr>
          <p:cNvPr id="4" name="Picture 3">
            <a:extLst>
              <a:ext uri="{FF2B5EF4-FFF2-40B4-BE49-F238E27FC236}">
                <a16:creationId xmlns:a16="http://schemas.microsoft.com/office/drawing/2014/main" id="{7254888D-8D9F-986D-F3E3-3FBE8BBFE566}"/>
              </a:ext>
            </a:extLst>
          </p:cNvPr>
          <p:cNvPicPr>
            <a:picLocks noChangeAspect="1"/>
          </p:cNvPicPr>
          <p:nvPr/>
        </p:nvPicPr>
        <p:blipFill>
          <a:blip r:embed="rId3"/>
          <a:stretch>
            <a:fillRect/>
          </a:stretch>
        </p:blipFill>
        <p:spPr>
          <a:xfrm>
            <a:off x="9657914" y="2289869"/>
            <a:ext cx="7944286" cy="7061271"/>
          </a:xfrm>
          <a:prstGeom prst="rect">
            <a:avLst/>
          </a:prstGeom>
        </p:spPr>
      </p:pic>
    </p:spTree>
    <p:extLst>
      <p:ext uri="{BB962C8B-B14F-4D97-AF65-F5344CB8AC3E}">
        <p14:creationId xmlns:p14="http://schemas.microsoft.com/office/powerpoint/2010/main" val="1181801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down)">
                                      <p:cBhvr>
                                        <p:cTn id="12"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26CC0-B1D0-9FB4-F8D4-DDF94035AE10}"/>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BE73906C-BD0F-9A83-D565-128F7F2A406A}"/>
              </a:ext>
            </a:extLst>
          </p:cNvPr>
          <p:cNvSpPr/>
          <p:nvPr/>
        </p:nvSpPr>
        <p:spPr>
          <a:xfrm>
            <a:off x="685800" y="454609"/>
            <a:ext cx="17316887" cy="9377782"/>
          </a:xfrm>
          <a:prstGeom prst="rect">
            <a:avLst/>
          </a:prstGeom>
          <a:solidFill>
            <a:srgbClr val="EFEFEF"/>
          </a:solidFill>
        </p:spPr>
        <p:txBody>
          <a:bodyPr/>
          <a:lstStyle/>
          <a:p>
            <a:endParaRPr lang="vi-VN" dirty="0">
              <a:latin typeface="+mj-lt"/>
            </a:endParaRPr>
          </a:p>
        </p:txBody>
      </p:sp>
      <p:sp>
        <p:nvSpPr>
          <p:cNvPr id="11" name="TextBox 10">
            <a:extLst>
              <a:ext uri="{FF2B5EF4-FFF2-40B4-BE49-F238E27FC236}">
                <a16:creationId xmlns:a16="http://schemas.microsoft.com/office/drawing/2014/main" id="{A278BB2E-4773-7A9A-D8A3-889F67879381}"/>
              </a:ext>
            </a:extLst>
          </p:cNvPr>
          <p:cNvSpPr txBox="1"/>
          <p:nvPr/>
        </p:nvSpPr>
        <p:spPr>
          <a:xfrm>
            <a:off x="2971800" y="9309197"/>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quản</a:t>
            </a:r>
            <a:r>
              <a:rPr lang="en-US" sz="2800" dirty="0">
                <a:latin typeface="+mj-lt"/>
              </a:rPr>
              <a:t> </a:t>
            </a:r>
            <a:r>
              <a:rPr lang="en-US" sz="2800" dirty="0" err="1">
                <a:latin typeface="+mj-lt"/>
              </a:rPr>
              <a:t>lí</a:t>
            </a:r>
            <a:r>
              <a:rPr lang="en-US" sz="2800" dirty="0">
                <a:latin typeface="+mj-lt"/>
              </a:rPr>
              <a:t> </a:t>
            </a:r>
            <a:r>
              <a:rPr lang="en-US" sz="2800" dirty="0" err="1">
                <a:latin typeface="+mj-lt"/>
              </a:rPr>
              <a:t>bảng</a:t>
            </a:r>
            <a:r>
              <a:rPr lang="en-US" sz="2800" dirty="0">
                <a:latin typeface="+mj-lt"/>
              </a:rPr>
              <a:t> </a:t>
            </a:r>
            <a:r>
              <a:rPr lang="en-US" sz="2800" dirty="0" err="1">
                <a:latin typeface="+mj-lt"/>
              </a:rPr>
              <a:t>giá</a:t>
            </a:r>
            <a:endParaRPr lang="vi-VN" sz="2800" dirty="0">
              <a:latin typeface="+mj-lt"/>
            </a:endParaRPr>
          </a:p>
        </p:txBody>
      </p:sp>
      <p:sp>
        <p:nvSpPr>
          <p:cNvPr id="30" name="TextBox 3">
            <a:extLst>
              <a:ext uri="{FF2B5EF4-FFF2-40B4-BE49-F238E27FC236}">
                <a16:creationId xmlns:a16="http://schemas.microsoft.com/office/drawing/2014/main" id="{B42992B6-D15A-14E5-4F5E-FA428FA0E1FB}"/>
              </a:ext>
            </a:extLst>
          </p:cNvPr>
          <p:cNvSpPr txBox="1"/>
          <p:nvPr/>
        </p:nvSpPr>
        <p:spPr>
          <a:xfrm>
            <a:off x="1371600" y="1219334"/>
            <a:ext cx="17316887" cy="492443"/>
          </a:xfrm>
          <a:prstGeom prst="rect">
            <a:avLst/>
          </a:prstGeom>
        </p:spPr>
        <p:txBody>
          <a:bodyPr lIns="0" tIns="0" rIns="0" bIns="0" rtlCol="0" anchor="t">
            <a:spAutoFit/>
          </a:bodyPr>
          <a:lstStyle/>
          <a:p>
            <a:r>
              <a:rPr lang="vi-VN" sz="3200" b="1" u="sng" dirty="0">
                <a:latin typeface="+mj-lt"/>
              </a:rPr>
              <a:t>3.3. Thử nghiệm</a:t>
            </a:r>
          </a:p>
        </p:txBody>
      </p:sp>
      <p:sp>
        <p:nvSpPr>
          <p:cNvPr id="5" name="TextBox 4">
            <a:extLst>
              <a:ext uri="{FF2B5EF4-FFF2-40B4-BE49-F238E27FC236}">
                <a16:creationId xmlns:a16="http://schemas.microsoft.com/office/drawing/2014/main" id="{D857EB73-39C0-DB6A-8C35-09FEFD6120C0}"/>
              </a:ext>
            </a:extLst>
          </p:cNvPr>
          <p:cNvSpPr txBox="1"/>
          <p:nvPr/>
        </p:nvSpPr>
        <p:spPr>
          <a:xfrm>
            <a:off x="11811000" y="9342846"/>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quản</a:t>
            </a:r>
            <a:r>
              <a:rPr lang="en-US" sz="2800" dirty="0">
                <a:latin typeface="+mj-lt"/>
              </a:rPr>
              <a:t> </a:t>
            </a:r>
            <a:r>
              <a:rPr lang="en-US" sz="2800" dirty="0" err="1">
                <a:latin typeface="+mj-lt"/>
              </a:rPr>
              <a:t>lý</a:t>
            </a:r>
            <a:r>
              <a:rPr lang="en-US" sz="2800" dirty="0">
                <a:latin typeface="+mj-lt"/>
              </a:rPr>
              <a:t> </a:t>
            </a:r>
            <a:r>
              <a:rPr lang="en-US" sz="2800" dirty="0" err="1">
                <a:latin typeface="+mj-lt"/>
              </a:rPr>
              <a:t>khách</a:t>
            </a:r>
            <a:r>
              <a:rPr lang="en-US" sz="2800" dirty="0">
                <a:latin typeface="+mj-lt"/>
              </a:rPr>
              <a:t> </a:t>
            </a:r>
            <a:r>
              <a:rPr lang="en-US" sz="2800" dirty="0" err="1">
                <a:latin typeface="+mj-lt"/>
              </a:rPr>
              <a:t>thuê</a:t>
            </a:r>
            <a:endParaRPr lang="vi-VN" sz="2800" dirty="0">
              <a:latin typeface="+mj-lt"/>
            </a:endParaRPr>
          </a:p>
        </p:txBody>
      </p:sp>
      <p:pic>
        <p:nvPicPr>
          <p:cNvPr id="6" name="Picture 5">
            <a:extLst>
              <a:ext uri="{FF2B5EF4-FFF2-40B4-BE49-F238E27FC236}">
                <a16:creationId xmlns:a16="http://schemas.microsoft.com/office/drawing/2014/main" id="{985A7A04-A5FD-B359-2EE9-EEF08121196A}"/>
              </a:ext>
            </a:extLst>
          </p:cNvPr>
          <p:cNvPicPr>
            <a:picLocks noChangeAspect="1"/>
          </p:cNvPicPr>
          <p:nvPr/>
        </p:nvPicPr>
        <p:blipFill>
          <a:blip r:embed="rId2"/>
          <a:stretch>
            <a:fillRect/>
          </a:stretch>
        </p:blipFill>
        <p:spPr>
          <a:xfrm>
            <a:off x="990600" y="2256195"/>
            <a:ext cx="8429315" cy="7086651"/>
          </a:xfrm>
          <a:prstGeom prst="rect">
            <a:avLst/>
          </a:prstGeom>
        </p:spPr>
      </p:pic>
      <p:pic>
        <p:nvPicPr>
          <p:cNvPr id="7" name="Picture 6">
            <a:extLst>
              <a:ext uri="{FF2B5EF4-FFF2-40B4-BE49-F238E27FC236}">
                <a16:creationId xmlns:a16="http://schemas.microsoft.com/office/drawing/2014/main" id="{B360102C-862C-D961-9816-4116B69DD629}"/>
              </a:ext>
            </a:extLst>
          </p:cNvPr>
          <p:cNvPicPr>
            <a:picLocks noChangeAspect="1"/>
          </p:cNvPicPr>
          <p:nvPr/>
        </p:nvPicPr>
        <p:blipFill>
          <a:blip r:embed="rId3"/>
          <a:stretch>
            <a:fillRect/>
          </a:stretch>
        </p:blipFill>
        <p:spPr>
          <a:xfrm>
            <a:off x="9601200" y="2289870"/>
            <a:ext cx="8153400" cy="7011006"/>
          </a:xfrm>
          <a:prstGeom prst="rect">
            <a:avLst/>
          </a:prstGeom>
        </p:spPr>
      </p:pic>
      <p:pic>
        <p:nvPicPr>
          <p:cNvPr id="3" name="Picture 2">
            <a:extLst>
              <a:ext uri="{FF2B5EF4-FFF2-40B4-BE49-F238E27FC236}">
                <a16:creationId xmlns:a16="http://schemas.microsoft.com/office/drawing/2014/main" id="{637EE8CD-887A-F923-F1ED-ADC09F5A779D}"/>
              </a:ext>
            </a:extLst>
          </p:cNvPr>
          <p:cNvPicPr>
            <a:picLocks noChangeAspect="1"/>
          </p:cNvPicPr>
          <p:nvPr/>
        </p:nvPicPr>
        <p:blipFill>
          <a:blip r:embed="rId4"/>
          <a:stretch>
            <a:fillRect/>
          </a:stretch>
        </p:blipFill>
        <p:spPr>
          <a:xfrm>
            <a:off x="997857" y="2222520"/>
            <a:ext cx="8422057" cy="7120326"/>
          </a:xfrm>
          <a:prstGeom prst="rect">
            <a:avLst/>
          </a:prstGeom>
        </p:spPr>
      </p:pic>
      <p:pic>
        <p:nvPicPr>
          <p:cNvPr id="4" name="Picture 3">
            <a:extLst>
              <a:ext uri="{FF2B5EF4-FFF2-40B4-BE49-F238E27FC236}">
                <a16:creationId xmlns:a16="http://schemas.microsoft.com/office/drawing/2014/main" id="{F945B86D-62C2-6543-3977-45EBA8F4032D}"/>
              </a:ext>
            </a:extLst>
          </p:cNvPr>
          <p:cNvPicPr>
            <a:picLocks noChangeAspect="1"/>
          </p:cNvPicPr>
          <p:nvPr/>
        </p:nvPicPr>
        <p:blipFill>
          <a:blip r:embed="rId5"/>
          <a:stretch>
            <a:fillRect/>
          </a:stretch>
        </p:blipFill>
        <p:spPr>
          <a:xfrm>
            <a:off x="9691231" y="2256194"/>
            <a:ext cx="8063369" cy="7019327"/>
          </a:xfrm>
          <a:prstGeom prst="rect">
            <a:avLst/>
          </a:prstGeom>
        </p:spPr>
      </p:pic>
    </p:spTree>
    <p:extLst>
      <p:ext uri="{BB962C8B-B14F-4D97-AF65-F5344CB8AC3E}">
        <p14:creationId xmlns:p14="http://schemas.microsoft.com/office/powerpoint/2010/main" val="574523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down)">
                                      <p:cBhvr>
                                        <p:cTn id="12"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9330E-F20D-2E3D-1408-AB7593CB5695}"/>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D66184A6-B7D4-FA41-FA3F-61FB1D695A8C}"/>
              </a:ext>
            </a:extLst>
          </p:cNvPr>
          <p:cNvSpPr/>
          <p:nvPr/>
        </p:nvSpPr>
        <p:spPr>
          <a:xfrm>
            <a:off x="685800" y="454609"/>
            <a:ext cx="17316887" cy="9377782"/>
          </a:xfrm>
          <a:prstGeom prst="rect">
            <a:avLst/>
          </a:prstGeom>
          <a:solidFill>
            <a:srgbClr val="EFEFEF"/>
          </a:solidFill>
        </p:spPr>
        <p:txBody>
          <a:bodyPr/>
          <a:lstStyle/>
          <a:p>
            <a:endParaRPr lang="vi-VN" dirty="0">
              <a:latin typeface="+mj-lt"/>
            </a:endParaRPr>
          </a:p>
        </p:txBody>
      </p:sp>
      <p:sp>
        <p:nvSpPr>
          <p:cNvPr id="11" name="TextBox 10">
            <a:extLst>
              <a:ext uri="{FF2B5EF4-FFF2-40B4-BE49-F238E27FC236}">
                <a16:creationId xmlns:a16="http://schemas.microsoft.com/office/drawing/2014/main" id="{2AFA2DD3-2D3F-9FFA-8F2D-C150C3056A66}"/>
              </a:ext>
            </a:extLst>
          </p:cNvPr>
          <p:cNvSpPr txBox="1"/>
          <p:nvPr/>
        </p:nvSpPr>
        <p:spPr>
          <a:xfrm>
            <a:off x="2971800" y="9309197"/>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quản</a:t>
            </a:r>
            <a:r>
              <a:rPr lang="en-US" sz="2800" dirty="0">
                <a:latin typeface="+mj-lt"/>
              </a:rPr>
              <a:t> </a:t>
            </a:r>
            <a:r>
              <a:rPr lang="en-US" sz="2800" dirty="0" err="1">
                <a:latin typeface="+mj-lt"/>
              </a:rPr>
              <a:t>lí</a:t>
            </a:r>
            <a:r>
              <a:rPr lang="en-US" sz="2800" dirty="0">
                <a:latin typeface="+mj-lt"/>
              </a:rPr>
              <a:t> </a:t>
            </a:r>
            <a:r>
              <a:rPr lang="en-US" sz="2800" dirty="0" err="1">
                <a:latin typeface="+mj-lt"/>
              </a:rPr>
              <a:t>hợp</a:t>
            </a:r>
            <a:r>
              <a:rPr lang="en-US" sz="2800" dirty="0">
                <a:latin typeface="+mj-lt"/>
              </a:rPr>
              <a:t> </a:t>
            </a:r>
            <a:r>
              <a:rPr lang="en-US" sz="2800" dirty="0" err="1">
                <a:latin typeface="+mj-lt"/>
              </a:rPr>
              <a:t>đồng</a:t>
            </a:r>
            <a:endParaRPr lang="vi-VN" sz="2800" dirty="0">
              <a:latin typeface="+mj-lt"/>
            </a:endParaRPr>
          </a:p>
        </p:txBody>
      </p:sp>
      <p:sp>
        <p:nvSpPr>
          <p:cNvPr id="30" name="TextBox 3">
            <a:extLst>
              <a:ext uri="{FF2B5EF4-FFF2-40B4-BE49-F238E27FC236}">
                <a16:creationId xmlns:a16="http://schemas.microsoft.com/office/drawing/2014/main" id="{09481995-AF44-4998-D503-C35404E99223}"/>
              </a:ext>
            </a:extLst>
          </p:cNvPr>
          <p:cNvSpPr txBox="1"/>
          <p:nvPr/>
        </p:nvSpPr>
        <p:spPr>
          <a:xfrm>
            <a:off x="1371600" y="1219334"/>
            <a:ext cx="17316887" cy="492443"/>
          </a:xfrm>
          <a:prstGeom prst="rect">
            <a:avLst/>
          </a:prstGeom>
        </p:spPr>
        <p:txBody>
          <a:bodyPr lIns="0" tIns="0" rIns="0" bIns="0" rtlCol="0" anchor="t">
            <a:spAutoFit/>
          </a:bodyPr>
          <a:lstStyle/>
          <a:p>
            <a:r>
              <a:rPr lang="vi-VN" sz="3200" b="1" u="sng" dirty="0">
                <a:latin typeface="+mj-lt"/>
              </a:rPr>
              <a:t>3.3. Thử nghiệm</a:t>
            </a:r>
          </a:p>
        </p:txBody>
      </p:sp>
      <p:sp>
        <p:nvSpPr>
          <p:cNvPr id="5" name="TextBox 4">
            <a:extLst>
              <a:ext uri="{FF2B5EF4-FFF2-40B4-BE49-F238E27FC236}">
                <a16:creationId xmlns:a16="http://schemas.microsoft.com/office/drawing/2014/main" id="{55265AD6-2565-BF88-EDF6-0E9540C64442}"/>
              </a:ext>
            </a:extLst>
          </p:cNvPr>
          <p:cNvSpPr txBox="1"/>
          <p:nvPr/>
        </p:nvSpPr>
        <p:spPr>
          <a:xfrm>
            <a:off x="11811000" y="9342846"/>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quản</a:t>
            </a:r>
            <a:r>
              <a:rPr lang="en-US" sz="2800" dirty="0">
                <a:latin typeface="+mj-lt"/>
              </a:rPr>
              <a:t> </a:t>
            </a:r>
            <a:r>
              <a:rPr lang="en-US" sz="2800" dirty="0" err="1">
                <a:latin typeface="+mj-lt"/>
              </a:rPr>
              <a:t>lý</a:t>
            </a:r>
            <a:r>
              <a:rPr lang="en-US" sz="2800" dirty="0">
                <a:latin typeface="+mj-lt"/>
              </a:rPr>
              <a:t> </a:t>
            </a:r>
            <a:r>
              <a:rPr lang="en-US" sz="2800" dirty="0" err="1">
                <a:latin typeface="+mj-lt"/>
              </a:rPr>
              <a:t>dịch</a:t>
            </a:r>
            <a:r>
              <a:rPr lang="en-US" sz="2800" dirty="0">
                <a:latin typeface="+mj-lt"/>
              </a:rPr>
              <a:t> </a:t>
            </a:r>
            <a:r>
              <a:rPr lang="en-US" sz="2800" dirty="0" err="1">
                <a:latin typeface="+mj-lt"/>
              </a:rPr>
              <a:t>vụ</a:t>
            </a:r>
            <a:endParaRPr lang="vi-VN" sz="2800" dirty="0">
              <a:latin typeface="+mj-lt"/>
            </a:endParaRPr>
          </a:p>
        </p:txBody>
      </p:sp>
      <p:pic>
        <p:nvPicPr>
          <p:cNvPr id="8" name="Picture 7">
            <a:extLst>
              <a:ext uri="{FF2B5EF4-FFF2-40B4-BE49-F238E27FC236}">
                <a16:creationId xmlns:a16="http://schemas.microsoft.com/office/drawing/2014/main" id="{46033BC7-44AF-F2CA-9BBA-3E09764049B4}"/>
              </a:ext>
            </a:extLst>
          </p:cNvPr>
          <p:cNvPicPr>
            <a:picLocks noChangeAspect="1"/>
          </p:cNvPicPr>
          <p:nvPr/>
        </p:nvPicPr>
        <p:blipFill>
          <a:blip r:embed="rId2"/>
          <a:stretch>
            <a:fillRect/>
          </a:stretch>
        </p:blipFill>
        <p:spPr>
          <a:xfrm>
            <a:off x="990599" y="2289869"/>
            <a:ext cx="8362514" cy="7011005"/>
          </a:xfrm>
          <a:prstGeom prst="rect">
            <a:avLst/>
          </a:prstGeom>
        </p:spPr>
      </p:pic>
      <p:pic>
        <p:nvPicPr>
          <p:cNvPr id="9" name="Picture 8">
            <a:extLst>
              <a:ext uri="{FF2B5EF4-FFF2-40B4-BE49-F238E27FC236}">
                <a16:creationId xmlns:a16="http://schemas.microsoft.com/office/drawing/2014/main" id="{00CBFDE2-7F83-761F-F158-3F949CF66428}"/>
              </a:ext>
            </a:extLst>
          </p:cNvPr>
          <p:cNvPicPr>
            <a:picLocks noChangeAspect="1"/>
          </p:cNvPicPr>
          <p:nvPr/>
        </p:nvPicPr>
        <p:blipFill>
          <a:blip r:embed="rId3"/>
          <a:stretch>
            <a:fillRect/>
          </a:stretch>
        </p:blipFill>
        <p:spPr>
          <a:xfrm>
            <a:off x="9676055" y="2222519"/>
            <a:ext cx="8063369" cy="7078355"/>
          </a:xfrm>
          <a:prstGeom prst="rect">
            <a:avLst/>
          </a:prstGeom>
        </p:spPr>
      </p:pic>
    </p:spTree>
    <p:extLst>
      <p:ext uri="{BB962C8B-B14F-4D97-AF65-F5344CB8AC3E}">
        <p14:creationId xmlns:p14="http://schemas.microsoft.com/office/powerpoint/2010/main" val="2256017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down)">
                                      <p:cBhvr>
                                        <p:cTn id="12"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52F730-2A6E-87AE-CFE2-44739DFFA526}"/>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1F804DDE-B6B7-7B0D-BC73-408575DD6B88}"/>
              </a:ext>
            </a:extLst>
          </p:cNvPr>
          <p:cNvSpPr/>
          <p:nvPr/>
        </p:nvSpPr>
        <p:spPr>
          <a:xfrm>
            <a:off x="685800" y="454609"/>
            <a:ext cx="17316887" cy="9377782"/>
          </a:xfrm>
          <a:prstGeom prst="rect">
            <a:avLst/>
          </a:prstGeom>
          <a:solidFill>
            <a:srgbClr val="EFEFEF"/>
          </a:solidFill>
        </p:spPr>
        <p:txBody>
          <a:bodyPr/>
          <a:lstStyle/>
          <a:p>
            <a:endParaRPr lang="vi-VN" dirty="0">
              <a:latin typeface="+mj-lt"/>
            </a:endParaRPr>
          </a:p>
        </p:txBody>
      </p:sp>
      <p:sp>
        <p:nvSpPr>
          <p:cNvPr id="11" name="TextBox 10">
            <a:extLst>
              <a:ext uri="{FF2B5EF4-FFF2-40B4-BE49-F238E27FC236}">
                <a16:creationId xmlns:a16="http://schemas.microsoft.com/office/drawing/2014/main" id="{217D753F-5775-27D6-38D8-37913EE0B4F9}"/>
              </a:ext>
            </a:extLst>
          </p:cNvPr>
          <p:cNvSpPr txBox="1"/>
          <p:nvPr/>
        </p:nvSpPr>
        <p:spPr>
          <a:xfrm>
            <a:off x="2971800" y="9309197"/>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quản</a:t>
            </a:r>
            <a:r>
              <a:rPr lang="en-US" sz="2800" dirty="0">
                <a:latin typeface="+mj-lt"/>
              </a:rPr>
              <a:t> </a:t>
            </a:r>
            <a:r>
              <a:rPr lang="en-US" sz="2800" dirty="0" err="1">
                <a:latin typeface="+mj-lt"/>
              </a:rPr>
              <a:t>lí</a:t>
            </a:r>
            <a:r>
              <a:rPr lang="en-US" sz="2800" dirty="0">
                <a:latin typeface="+mj-lt"/>
              </a:rPr>
              <a:t> </a:t>
            </a:r>
            <a:r>
              <a:rPr lang="en-US" sz="2800" dirty="0" err="1">
                <a:latin typeface="+mj-lt"/>
              </a:rPr>
              <a:t>phiếu</a:t>
            </a:r>
            <a:r>
              <a:rPr lang="en-US" sz="2800" dirty="0">
                <a:latin typeface="+mj-lt"/>
              </a:rPr>
              <a:t> </a:t>
            </a:r>
            <a:r>
              <a:rPr lang="en-US" sz="2800" dirty="0" err="1">
                <a:latin typeface="+mj-lt"/>
              </a:rPr>
              <a:t>thu</a:t>
            </a:r>
            <a:endParaRPr lang="vi-VN" sz="2800" dirty="0">
              <a:latin typeface="+mj-lt"/>
            </a:endParaRPr>
          </a:p>
        </p:txBody>
      </p:sp>
      <p:sp>
        <p:nvSpPr>
          <p:cNvPr id="30" name="TextBox 3">
            <a:extLst>
              <a:ext uri="{FF2B5EF4-FFF2-40B4-BE49-F238E27FC236}">
                <a16:creationId xmlns:a16="http://schemas.microsoft.com/office/drawing/2014/main" id="{FCF44205-6BFB-3208-B433-B7AA4F344938}"/>
              </a:ext>
            </a:extLst>
          </p:cNvPr>
          <p:cNvSpPr txBox="1"/>
          <p:nvPr/>
        </p:nvSpPr>
        <p:spPr>
          <a:xfrm>
            <a:off x="1371600" y="1219334"/>
            <a:ext cx="17316887" cy="492443"/>
          </a:xfrm>
          <a:prstGeom prst="rect">
            <a:avLst/>
          </a:prstGeom>
        </p:spPr>
        <p:txBody>
          <a:bodyPr lIns="0" tIns="0" rIns="0" bIns="0" rtlCol="0" anchor="t">
            <a:spAutoFit/>
          </a:bodyPr>
          <a:lstStyle/>
          <a:p>
            <a:r>
              <a:rPr lang="vi-VN" sz="3200" b="1" u="sng" dirty="0">
                <a:latin typeface="+mj-lt"/>
              </a:rPr>
              <a:t>3.3. Thử nghiệm</a:t>
            </a:r>
          </a:p>
        </p:txBody>
      </p:sp>
      <p:sp>
        <p:nvSpPr>
          <p:cNvPr id="5" name="TextBox 4">
            <a:extLst>
              <a:ext uri="{FF2B5EF4-FFF2-40B4-BE49-F238E27FC236}">
                <a16:creationId xmlns:a16="http://schemas.microsoft.com/office/drawing/2014/main" id="{65FAAC68-EF56-19EB-5847-752D35DC8D3B}"/>
              </a:ext>
            </a:extLst>
          </p:cNvPr>
          <p:cNvSpPr txBox="1"/>
          <p:nvPr/>
        </p:nvSpPr>
        <p:spPr>
          <a:xfrm>
            <a:off x="11811000" y="9342846"/>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quản</a:t>
            </a:r>
            <a:r>
              <a:rPr lang="en-US" sz="2800" dirty="0">
                <a:latin typeface="+mj-lt"/>
              </a:rPr>
              <a:t> </a:t>
            </a:r>
            <a:r>
              <a:rPr lang="en-US" sz="2800" dirty="0" err="1">
                <a:latin typeface="+mj-lt"/>
              </a:rPr>
              <a:t>lý</a:t>
            </a:r>
            <a:r>
              <a:rPr lang="en-US" sz="2800" dirty="0">
                <a:latin typeface="+mj-lt"/>
              </a:rPr>
              <a:t> </a:t>
            </a:r>
            <a:r>
              <a:rPr lang="en-US" sz="2800" dirty="0" err="1">
                <a:latin typeface="+mj-lt"/>
              </a:rPr>
              <a:t>phiếu</a:t>
            </a:r>
            <a:r>
              <a:rPr lang="en-US" sz="2800" dirty="0">
                <a:latin typeface="+mj-lt"/>
              </a:rPr>
              <a:t> chi</a:t>
            </a:r>
            <a:endParaRPr lang="vi-VN" sz="2800" dirty="0">
              <a:latin typeface="+mj-lt"/>
            </a:endParaRPr>
          </a:p>
        </p:txBody>
      </p:sp>
      <p:pic>
        <p:nvPicPr>
          <p:cNvPr id="8" name="Picture 7">
            <a:extLst>
              <a:ext uri="{FF2B5EF4-FFF2-40B4-BE49-F238E27FC236}">
                <a16:creationId xmlns:a16="http://schemas.microsoft.com/office/drawing/2014/main" id="{94909530-6FAA-A993-9374-5D24AAAF2C95}"/>
              </a:ext>
            </a:extLst>
          </p:cNvPr>
          <p:cNvPicPr>
            <a:picLocks noChangeAspect="1"/>
          </p:cNvPicPr>
          <p:nvPr/>
        </p:nvPicPr>
        <p:blipFill>
          <a:blip r:embed="rId2"/>
          <a:stretch>
            <a:fillRect/>
          </a:stretch>
        </p:blipFill>
        <p:spPr>
          <a:xfrm>
            <a:off x="1015999" y="2289870"/>
            <a:ext cx="8403915" cy="6985651"/>
          </a:xfrm>
          <a:prstGeom prst="rect">
            <a:avLst/>
          </a:prstGeom>
        </p:spPr>
      </p:pic>
      <p:pic>
        <p:nvPicPr>
          <p:cNvPr id="9" name="Picture 8">
            <a:extLst>
              <a:ext uri="{FF2B5EF4-FFF2-40B4-BE49-F238E27FC236}">
                <a16:creationId xmlns:a16="http://schemas.microsoft.com/office/drawing/2014/main" id="{F1FF9FC9-5E28-19FE-D355-A563C9AE78C3}"/>
              </a:ext>
            </a:extLst>
          </p:cNvPr>
          <p:cNvPicPr>
            <a:picLocks noChangeAspect="1"/>
          </p:cNvPicPr>
          <p:nvPr/>
        </p:nvPicPr>
        <p:blipFill>
          <a:blip r:embed="rId3"/>
          <a:stretch>
            <a:fillRect/>
          </a:stretch>
        </p:blipFill>
        <p:spPr>
          <a:xfrm>
            <a:off x="9691230" y="2289844"/>
            <a:ext cx="8063369" cy="6985650"/>
          </a:xfrm>
          <a:prstGeom prst="rect">
            <a:avLst/>
          </a:prstGeom>
        </p:spPr>
      </p:pic>
    </p:spTree>
    <p:extLst>
      <p:ext uri="{BB962C8B-B14F-4D97-AF65-F5344CB8AC3E}">
        <p14:creationId xmlns:p14="http://schemas.microsoft.com/office/powerpoint/2010/main" val="3491117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down)">
                                      <p:cBhvr>
                                        <p:cTn id="12"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D4AA28-4A09-EA89-BA71-45A53012F495}"/>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9EAD3CDD-1740-1B10-533D-A8F225DBBCD7}"/>
              </a:ext>
            </a:extLst>
          </p:cNvPr>
          <p:cNvSpPr/>
          <p:nvPr/>
        </p:nvSpPr>
        <p:spPr>
          <a:xfrm>
            <a:off x="685800" y="454609"/>
            <a:ext cx="17316887" cy="9377782"/>
          </a:xfrm>
          <a:prstGeom prst="rect">
            <a:avLst/>
          </a:prstGeom>
          <a:solidFill>
            <a:srgbClr val="EFEFEF"/>
          </a:solidFill>
        </p:spPr>
        <p:txBody>
          <a:bodyPr/>
          <a:lstStyle/>
          <a:p>
            <a:endParaRPr lang="vi-VN" dirty="0">
              <a:latin typeface="+mj-lt"/>
            </a:endParaRPr>
          </a:p>
        </p:txBody>
      </p:sp>
      <p:sp>
        <p:nvSpPr>
          <p:cNvPr id="11" name="TextBox 10">
            <a:extLst>
              <a:ext uri="{FF2B5EF4-FFF2-40B4-BE49-F238E27FC236}">
                <a16:creationId xmlns:a16="http://schemas.microsoft.com/office/drawing/2014/main" id="{D7282469-69D0-2FCA-17EF-3895562E014B}"/>
              </a:ext>
            </a:extLst>
          </p:cNvPr>
          <p:cNvSpPr txBox="1"/>
          <p:nvPr/>
        </p:nvSpPr>
        <p:spPr>
          <a:xfrm>
            <a:off x="2971800" y="9309197"/>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báo</a:t>
            </a:r>
            <a:r>
              <a:rPr lang="en-US" sz="2800" dirty="0">
                <a:latin typeface="+mj-lt"/>
              </a:rPr>
              <a:t> </a:t>
            </a:r>
            <a:r>
              <a:rPr lang="en-US" sz="2800" dirty="0" err="1">
                <a:latin typeface="+mj-lt"/>
              </a:rPr>
              <a:t>cáo</a:t>
            </a:r>
            <a:r>
              <a:rPr lang="en-US" sz="2800" dirty="0">
                <a:latin typeface="+mj-lt"/>
              </a:rPr>
              <a:t> </a:t>
            </a:r>
            <a:r>
              <a:rPr lang="en-US" sz="2800" dirty="0" err="1">
                <a:latin typeface="+mj-lt"/>
              </a:rPr>
              <a:t>thu</a:t>
            </a:r>
            <a:r>
              <a:rPr lang="en-US" sz="2800" dirty="0">
                <a:latin typeface="+mj-lt"/>
              </a:rPr>
              <a:t> chi</a:t>
            </a:r>
            <a:endParaRPr lang="vi-VN" sz="2800" dirty="0">
              <a:latin typeface="+mj-lt"/>
            </a:endParaRPr>
          </a:p>
        </p:txBody>
      </p:sp>
      <p:sp>
        <p:nvSpPr>
          <p:cNvPr id="30" name="TextBox 3">
            <a:extLst>
              <a:ext uri="{FF2B5EF4-FFF2-40B4-BE49-F238E27FC236}">
                <a16:creationId xmlns:a16="http://schemas.microsoft.com/office/drawing/2014/main" id="{08EEE707-AAA0-B10F-5198-2CED359BE1D1}"/>
              </a:ext>
            </a:extLst>
          </p:cNvPr>
          <p:cNvSpPr txBox="1"/>
          <p:nvPr/>
        </p:nvSpPr>
        <p:spPr>
          <a:xfrm>
            <a:off x="1371600" y="1219334"/>
            <a:ext cx="17316887" cy="492443"/>
          </a:xfrm>
          <a:prstGeom prst="rect">
            <a:avLst/>
          </a:prstGeom>
        </p:spPr>
        <p:txBody>
          <a:bodyPr lIns="0" tIns="0" rIns="0" bIns="0" rtlCol="0" anchor="t">
            <a:spAutoFit/>
          </a:bodyPr>
          <a:lstStyle/>
          <a:p>
            <a:r>
              <a:rPr lang="vi-VN" sz="3200" b="1" u="sng" dirty="0">
                <a:latin typeface="+mj-lt"/>
              </a:rPr>
              <a:t>3.3. Thử nghiệm</a:t>
            </a:r>
          </a:p>
        </p:txBody>
      </p:sp>
      <p:sp>
        <p:nvSpPr>
          <p:cNvPr id="5" name="TextBox 4">
            <a:extLst>
              <a:ext uri="{FF2B5EF4-FFF2-40B4-BE49-F238E27FC236}">
                <a16:creationId xmlns:a16="http://schemas.microsoft.com/office/drawing/2014/main" id="{D864C16A-F023-67E1-9172-8AF10D15354F}"/>
              </a:ext>
            </a:extLst>
          </p:cNvPr>
          <p:cNvSpPr txBox="1"/>
          <p:nvPr/>
        </p:nvSpPr>
        <p:spPr>
          <a:xfrm>
            <a:off x="11811000" y="9342846"/>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báo</a:t>
            </a:r>
            <a:r>
              <a:rPr lang="en-US" sz="2800" dirty="0">
                <a:latin typeface="+mj-lt"/>
              </a:rPr>
              <a:t> </a:t>
            </a:r>
            <a:r>
              <a:rPr lang="en-US" sz="2800" dirty="0" err="1">
                <a:latin typeface="+mj-lt"/>
              </a:rPr>
              <a:t>cáo</a:t>
            </a:r>
            <a:r>
              <a:rPr lang="en-US" sz="2800" dirty="0">
                <a:latin typeface="+mj-lt"/>
              </a:rPr>
              <a:t> </a:t>
            </a:r>
            <a:r>
              <a:rPr lang="en-US" sz="2800" dirty="0" err="1">
                <a:latin typeface="+mj-lt"/>
              </a:rPr>
              <a:t>tổng</a:t>
            </a:r>
            <a:r>
              <a:rPr lang="en-US" sz="2800" dirty="0">
                <a:latin typeface="+mj-lt"/>
              </a:rPr>
              <a:t> </a:t>
            </a:r>
            <a:r>
              <a:rPr lang="en-US" sz="2800" dirty="0" err="1">
                <a:latin typeface="+mj-lt"/>
              </a:rPr>
              <a:t>hợp</a:t>
            </a:r>
            <a:endParaRPr lang="vi-VN" sz="2800" dirty="0">
              <a:latin typeface="+mj-lt"/>
            </a:endParaRPr>
          </a:p>
        </p:txBody>
      </p:sp>
      <p:pic>
        <p:nvPicPr>
          <p:cNvPr id="3" name="Picture 2">
            <a:extLst>
              <a:ext uri="{FF2B5EF4-FFF2-40B4-BE49-F238E27FC236}">
                <a16:creationId xmlns:a16="http://schemas.microsoft.com/office/drawing/2014/main" id="{ECF44528-BB2D-0E7B-8C0A-285CC5177E81}"/>
              </a:ext>
            </a:extLst>
          </p:cNvPr>
          <p:cNvPicPr>
            <a:picLocks noChangeAspect="1"/>
          </p:cNvPicPr>
          <p:nvPr/>
        </p:nvPicPr>
        <p:blipFill>
          <a:blip r:embed="rId2"/>
          <a:stretch>
            <a:fillRect/>
          </a:stretch>
        </p:blipFill>
        <p:spPr>
          <a:xfrm>
            <a:off x="1015999" y="2476502"/>
            <a:ext cx="8427143" cy="6798992"/>
          </a:xfrm>
          <a:prstGeom prst="rect">
            <a:avLst/>
          </a:prstGeom>
        </p:spPr>
      </p:pic>
      <p:pic>
        <p:nvPicPr>
          <p:cNvPr id="4" name="Picture 3">
            <a:extLst>
              <a:ext uri="{FF2B5EF4-FFF2-40B4-BE49-F238E27FC236}">
                <a16:creationId xmlns:a16="http://schemas.microsoft.com/office/drawing/2014/main" id="{25DCF698-E8D6-8538-9E74-D9EE2D190ABD}"/>
              </a:ext>
            </a:extLst>
          </p:cNvPr>
          <p:cNvPicPr>
            <a:picLocks noChangeAspect="1"/>
          </p:cNvPicPr>
          <p:nvPr/>
        </p:nvPicPr>
        <p:blipFill>
          <a:blip r:embed="rId3"/>
          <a:stretch>
            <a:fillRect/>
          </a:stretch>
        </p:blipFill>
        <p:spPr>
          <a:xfrm>
            <a:off x="9677400" y="2489202"/>
            <a:ext cx="8063369" cy="6786292"/>
          </a:xfrm>
          <a:prstGeom prst="rect">
            <a:avLst/>
          </a:prstGeom>
        </p:spPr>
      </p:pic>
    </p:spTree>
    <p:extLst>
      <p:ext uri="{BB962C8B-B14F-4D97-AF65-F5344CB8AC3E}">
        <p14:creationId xmlns:p14="http://schemas.microsoft.com/office/powerpoint/2010/main" val="3357557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down)">
                                      <p:cBhvr>
                                        <p:cTn id="12"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E5E59E-594E-FC6D-F585-87612D5F481B}"/>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136A78C4-B467-2023-2242-94A69C1F48A0}"/>
              </a:ext>
            </a:extLst>
          </p:cNvPr>
          <p:cNvSpPr/>
          <p:nvPr/>
        </p:nvSpPr>
        <p:spPr>
          <a:xfrm>
            <a:off x="685800" y="454609"/>
            <a:ext cx="17316887" cy="9377782"/>
          </a:xfrm>
          <a:prstGeom prst="rect">
            <a:avLst/>
          </a:prstGeom>
          <a:solidFill>
            <a:srgbClr val="EFEFEF"/>
          </a:solidFill>
        </p:spPr>
        <p:txBody>
          <a:bodyPr/>
          <a:lstStyle/>
          <a:p>
            <a:endParaRPr lang="vi-VN" dirty="0">
              <a:latin typeface="+mj-lt"/>
            </a:endParaRPr>
          </a:p>
        </p:txBody>
      </p:sp>
      <p:sp>
        <p:nvSpPr>
          <p:cNvPr id="11" name="TextBox 10">
            <a:extLst>
              <a:ext uri="{FF2B5EF4-FFF2-40B4-BE49-F238E27FC236}">
                <a16:creationId xmlns:a16="http://schemas.microsoft.com/office/drawing/2014/main" id="{598F7A15-3F41-0876-B4C4-915489DEABC9}"/>
              </a:ext>
            </a:extLst>
          </p:cNvPr>
          <p:cNvSpPr txBox="1"/>
          <p:nvPr/>
        </p:nvSpPr>
        <p:spPr>
          <a:xfrm>
            <a:off x="2971800" y="9309197"/>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phân</a:t>
            </a:r>
            <a:r>
              <a:rPr lang="en-US" sz="2800" dirty="0">
                <a:latin typeface="+mj-lt"/>
              </a:rPr>
              <a:t> </a:t>
            </a:r>
            <a:r>
              <a:rPr lang="en-US" sz="2800" dirty="0" err="1">
                <a:latin typeface="+mj-lt"/>
              </a:rPr>
              <a:t>quyền</a:t>
            </a:r>
            <a:r>
              <a:rPr lang="en-US" sz="2800" dirty="0">
                <a:latin typeface="+mj-lt"/>
              </a:rPr>
              <a:t> ng</a:t>
            </a:r>
            <a:r>
              <a:rPr lang="vi-VN" sz="2800" dirty="0">
                <a:latin typeface="+mj-lt"/>
              </a:rPr>
              <a:t>ười</a:t>
            </a:r>
            <a:r>
              <a:rPr lang="en-US" sz="2800" dirty="0">
                <a:latin typeface="+mj-lt"/>
              </a:rPr>
              <a:t> </a:t>
            </a:r>
            <a:r>
              <a:rPr lang="en-US" sz="2800" dirty="0" err="1">
                <a:latin typeface="+mj-lt"/>
              </a:rPr>
              <a:t>dùng</a:t>
            </a:r>
            <a:endParaRPr lang="vi-VN" sz="2800" dirty="0">
              <a:latin typeface="+mj-lt"/>
            </a:endParaRPr>
          </a:p>
        </p:txBody>
      </p:sp>
      <p:sp>
        <p:nvSpPr>
          <p:cNvPr id="30" name="TextBox 3">
            <a:extLst>
              <a:ext uri="{FF2B5EF4-FFF2-40B4-BE49-F238E27FC236}">
                <a16:creationId xmlns:a16="http://schemas.microsoft.com/office/drawing/2014/main" id="{0EC979F2-EE07-FD18-9D51-BF3761EDAFEC}"/>
              </a:ext>
            </a:extLst>
          </p:cNvPr>
          <p:cNvSpPr txBox="1"/>
          <p:nvPr/>
        </p:nvSpPr>
        <p:spPr>
          <a:xfrm>
            <a:off x="1371600" y="1219334"/>
            <a:ext cx="17316887" cy="492443"/>
          </a:xfrm>
          <a:prstGeom prst="rect">
            <a:avLst/>
          </a:prstGeom>
        </p:spPr>
        <p:txBody>
          <a:bodyPr lIns="0" tIns="0" rIns="0" bIns="0" rtlCol="0" anchor="t">
            <a:spAutoFit/>
          </a:bodyPr>
          <a:lstStyle/>
          <a:p>
            <a:r>
              <a:rPr lang="vi-VN" sz="3200" b="1" u="sng" dirty="0">
                <a:latin typeface="+mj-lt"/>
              </a:rPr>
              <a:t>3.3. Thử nghiệm</a:t>
            </a:r>
          </a:p>
        </p:txBody>
      </p:sp>
      <p:sp>
        <p:nvSpPr>
          <p:cNvPr id="5" name="TextBox 4">
            <a:extLst>
              <a:ext uri="{FF2B5EF4-FFF2-40B4-BE49-F238E27FC236}">
                <a16:creationId xmlns:a16="http://schemas.microsoft.com/office/drawing/2014/main" id="{8FF9211D-D76A-3163-7572-CEE21A0C5184}"/>
              </a:ext>
            </a:extLst>
          </p:cNvPr>
          <p:cNvSpPr txBox="1"/>
          <p:nvPr/>
        </p:nvSpPr>
        <p:spPr>
          <a:xfrm>
            <a:off x="11811000" y="9342846"/>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hóa</a:t>
            </a:r>
            <a:r>
              <a:rPr lang="en-US" sz="2800" dirty="0">
                <a:latin typeface="+mj-lt"/>
              </a:rPr>
              <a:t> đ</a:t>
            </a:r>
            <a:r>
              <a:rPr lang="vi-VN" sz="2800" dirty="0">
                <a:latin typeface="+mj-lt"/>
              </a:rPr>
              <a:t>ơ</a:t>
            </a:r>
            <a:r>
              <a:rPr lang="en-US" sz="2800" dirty="0">
                <a:latin typeface="+mj-lt"/>
              </a:rPr>
              <a:t>n </a:t>
            </a:r>
            <a:r>
              <a:rPr lang="en-US" sz="2800" dirty="0" err="1">
                <a:latin typeface="+mj-lt"/>
              </a:rPr>
              <a:t>khách</a:t>
            </a:r>
            <a:r>
              <a:rPr lang="en-US" sz="2800" dirty="0">
                <a:latin typeface="+mj-lt"/>
              </a:rPr>
              <a:t> </a:t>
            </a:r>
            <a:r>
              <a:rPr lang="en-US" sz="2800" dirty="0" err="1">
                <a:latin typeface="+mj-lt"/>
              </a:rPr>
              <a:t>thuê</a:t>
            </a:r>
            <a:endParaRPr lang="vi-VN" sz="2800" dirty="0">
              <a:latin typeface="+mj-lt"/>
            </a:endParaRPr>
          </a:p>
        </p:txBody>
      </p:sp>
      <p:pic>
        <p:nvPicPr>
          <p:cNvPr id="6" name="Picture 5">
            <a:extLst>
              <a:ext uri="{FF2B5EF4-FFF2-40B4-BE49-F238E27FC236}">
                <a16:creationId xmlns:a16="http://schemas.microsoft.com/office/drawing/2014/main" id="{1AC73EC3-9ACA-CACF-7D41-918188BB5B4E}"/>
              </a:ext>
            </a:extLst>
          </p:cNvPr>
          <p:cNvPicPr>
            <a:picLocks noChangeAspect="1"/>
          </p:cNvPicPr>
          <p:nvPr/>
        </p:nvPicPr>
        <p:blipFill>
          <a:blip r:embed="rId2"/>
          <a:stretch>
            <a:fillRect/>
          </a:stretch>
        </p:blipFill>
        <p:spPr>
          <a:xfrm>
            <a:off x="1015999" y="2489202"/>
            <a:ext cx="8427142" cy="6786292"/>
          </a:xfrm>
          <a:prstGeom prst="rect">
            <a:avLst/>
          </a:prstGeom>
        </p:spPr>
      </p:pic>
      <p:pic>
        <p:nvPicPr>
          <p:cNvPr id="7" name="Picture 6">
            <a:extLst>
              <a:ext uri="{FF2B5EF4-FFF2-40B4-BE49-F238E27FC236}">
                <a16:creationId xmlns:a16="http://schemas.microsoft.com/office/drawing/2014/main" id="{7E46D045-BB53-1439-49F7-0410BD60EE59}"/>
              </a:ext>
            </a:extLst>
          </p:cNvPr>
          <p:cNvPicPr>
            <a:picLocks noChangeAspect="1"/>
          </p:cNvPicPr>
          <p:nvPr/>
        </p:nvPicPr>
        <p:blipFill>
          <a:blip r:embed="rId3"/>
          <a:stretch>
            <a:fillRect/>
          </a:stretch>
        </p:blipFill>
        <p:spPr>
          <a:xfrm>
            <a:off x="9677400" y="2489176"/>
            <a:ext cx="8063369" cy="6786292"/>
          </a:xfrm>
          <a:prstGeom prst="rect">
            <a:avLst/>
          </a:prstGeom>
        </p:spPr>
      </p:pic>
    </p:spTree>
    <p:extLst>
      <p:ext uri="{BB962C8B-B14F-4D97-AF65-F5344CB8AC3E}">
        <p14:creationId xmlns:p14="http://schemas.microsoft.com/office/powerpoint/2010/main" val="3618628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down)">
                                      <p:cBhvr>
                                        <p:cTn id="12"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49382C-38C8-CB9C-6D7C-622F12C8A787}"/>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D7E02A33-DD9E-8DE1-9B18-9A318D9BFA85}"/>
              </a:ext>
            </a:extLst>
          </p:cNvPr>
          <p:cNvSpPr/>
          <p:nvPr/>
        </p:nvSpPr>
        <p:spPr>
          <a:xfrm>
            <a:off x="685800" y="454609"/>
            <a:ext cx="17316887" cy="9377782"/>
          </a:xfrm>
          <a:prstGeom prst="rect">
            <a:avLst/>
          </a:prstGeom>
          <a:solidFill>
            <a:srgbClr val="EFEFEF"/>
          </a:solidFill>
        </p:spPr>
        <p:txBody>
          <a:bodyPr/>
          <a:lstStyle/>
          <a:p>
            <a:endParaRPr lang="vi-VN" dirty="0">
              <a:latin typeface="+mj-lt"/>
            </a:endParaRPr>
          </a:p>
        </p:txBody>
      </p:sp>
      <p:sp>
        <p:nvSpPr>
          <p:cNvPr id="11" name="TextBox 10">
            <a:extLst>
              <a:ext uri="{FF2B5EF4-FFF2-40B4-BE49-F238E27FC236}">
                <a16:creationId xmlns:a16="http://schemas.microsoft.com/office/drawing/2014/main" id="{89ADE8EA-6E8B-9DDF-E668-765E230BBA64}"/>
              </a:ext>
            </a:extLst>
          </p:cNvPr>
          <p:cNvSpPr txBox="1"/>
          <p:nvPr/>
        </p:nvSpPr>
        <p:spPr>
          <a:xfrm>
            <a:off x="7010400" y="9213823"/>
            <a:ext cx="9705225" cy="523220"/>
          </a:xfrm>
          <a:prstGeom prst="rect">
            <a:avLst/>
          </a:prstGeom>
          <a:noFill/>
        </p:spPr>
        <p:txBody>
          <a:bodyPr wrap="square" rtlCol="0">
            <a:spAutoFit/>
          </a:bodyPr>
          <a:lstStyle/>
          <a:p>
            <a:r>
              <a:rPr lang="en-US" sz="2800" dirty="0">
                <a:latin typeface="+mj-lt"/>
              </a:rPr>
              <a:t>Giao </a:t>
            </a:r>
            <a:r>
              <a:rPr lang="en-US" sz="2800" dirty="0" err="1">
                <a:latin typeface="+mj-lt"/>
              </a:rPr>
              <a:t>diện</a:t>
            </a:r>
            <a:r>
              <a:rPr lang="en-US" sz="2800" dirty="0">
                <a:latin typeface="+mj-lt"/>
              </a:rPr>
              <a:t> </a:t>
            </a:r>
            <a:r>
              <a:rPr lang="en-US" sz="2800" dirty="0" err="1">
                <a:latin typeface="+mj-lt"/>
              </a:rPr>
              <a:t>lịch</a:t>
            </a:r>
            <a:r>
              <a:rPr lang="en-US" sz="2800" dirty="0">
                <a:latin typeface="+mj-lt"/>
              </a:rPr>
              <a:t> </a:t>
            </a:r>
            <a:r>
              <a:rPr lang="en-US" sz="2800" dirty="0" err="1">
                <a:latin typeface="+mj-lt"/>
              </a:rPr>
              <a:t>sử</a:t>
            </a:r>
            <a:r>
              <a:rPr lang="en-US" sz="2800" dirty="0">
                <a:latin typeface="+mj-lt"/>
              </a:rPr>
              <a:t> </a:t>
            </a:r>
            <a:r>
              <a:rPr lang="en-US" sz="2800" dirty="0" err="1">
                <a:latin typeface="+mj-lt"/>
              </a:rPr>
              <a:t>hóa</a:t>
            </a:r>
            <a:r>
              <a:rPr lang="en-US" sz="2800" dirty="0">
                <a:latin typeface="+mj-lt"/>
              </a:rPr>
              <a:t> đ</a:t>
            </a:r>
            <a:r>
              <a:rPr lang="vi-VN" sz="2800" dirty="0">
                <a:latin typeface="+mj-lt"/>
              </a:rPr>
              <a:t>ơ</a:t>
            </a:r>
            <a:r>
              <a:rPr lang="en-US" sz="2800" dirty="0">
                <a:latin typeface="+mj-lt"/>
              </a:rPr>
              <a:t>n</a:t>
            </a:r>
            <a:endParaRPr lang="vi-VN" sz="2800" dirty="0">
              <a:latin typeface="+mj-lt"/>
            </a:endParaRPr>
          </a:p>
        </p:txBody>
      </p:sp>
      <p:sp>
        <p:nvSpPr>
          <p:cNvPr id="30" name="TextBox 3">
            <a:extLst>
              <a:ext uri="{FF2B5EF4-FFF2-40B4-BE49-F238E27FC236}">
                <a16:creationId xmlns:a16="http://schemas.microsoft.com/office/drawing/2014/main" id="{B3802103-3E36-6245-333F-DD86B42FE8FA}"/>
              </a:ext>
            </a:extLst>
          </p:cNvPr>
          <p:cNvSpPr txBox="1"/>
          <p:nvPr/>
        </p:nvSpPr>
        <p:spPr>
          <a:xfrm>
            <a:off x="1371600" y="1219334"/>
            <a:ext cx="17316887" cy="492443"/>
          </a:xfrm>
          <a:prstGeom prst="rect">
            <a:avLst/>
          </a:prstGeom>
        </p:spPr>
        <p:txBody>
          <a:bodyPr lIns="0" tIns="0" rIns="0" bIns="0" rtlCol="0" anchor="t">
            <a:spAutoFit/>
          </a:bodyPr>
          <a:lstStyle/>
          <a:p>
            <a:r>
              <a:rPr lang="vi-VN" sz="3200" b="1" u="sng" dirty="0">
                <a:latin typeface="+mj-lt"/>
              </a:rPr>
              <a:t>3.3. Thử nghiệm</a:t>
            </a:r>
          </a:p>
        </p:txBody>
      </p:sp>
      <p:pic>
        <p:nvPicPr>
          <p:cNvPr id="3" name="Picture 2">
            <a:extLst>
              <a:ext uri="{FF2B5EF4-FFF2-40B4-BE49-F238E27FC236}">
                <a16:creationId xmlns:a16="http://schemas.microsoft.com/office/drawing/2014/main" id="{5CFCD82A-1515-82D2-6C68-2950E50472D4}"/>
              </a:ext>
            </a:extLst>
          </p:cNvPr>
          <p:cNvPicPr>
            <a:picLocks noChangeAspect="1"/>
          </p:cNvPicPr>
          <p:nvPr/>
        </p:nvPicPr>
        <p:blipFill>
          <a:blip r:embed="rId2"/>
          <a:stretch>
            <a:fillRect/>
          </a:stretch>
        </p:blipFill>
        <p:spPr>
          <a:xfrm>
            <a:off x="4930428" y="2100517"/>
            <a:ext cx="8427141" cy="6967149"/>
          </a:xfrm>
          <a:prstGeom prst="rect">
            <a:avLst/>
          </a:prstGeom>
        </p:spPr>
      </p:pic>
    </p:spTree>
    <p:extLst>
      <p:ext uri="{BB962C8B-B14F-4D97-AF65-F5344CB8AC3E}">
        <p14:creationId xmlns:p14="http://schemas.microsoft.com/office/powerpoint/2010/main" val="2664791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85556" y="-29894"/>
            <a:ext cx="17316887" cy="9377782"/>
          </a:xfrm>
          <a:prstGeom prst="rect">
            <a:avLst/>
          </a:prstGeom>
          <a:solidFill>
            <a:srgbClr val="EFEFEF"/>
          </a:solidFill>
        </p:spPr>
        <p:txBody>
          <a:bodyPr/>
          <a:lstStyle/>
          <a:p>
            <a:endParaRPr lang="vi-VN" dirty="0">
              <a:latin typeface="+mj-lt"/>
            </a:endParaRPr>
          </a:p>
        </p:txBody>
      </p:sp>
      <p:sp>
        <p:nvSpPr>
          <p:cNvPr id="3" name="TextBox 3"/>
          <p:cNvSpPr txBox="1"/>
          <p:nvPr/>
        </p:nvSpPr>
        <p:spPr>
          <a:xfrm>
            <a:off x="6858000" y="620628"/>
            <a:ext cx="17316887" cy="650178"/>
          </a:xfrm>
          <a:prstGeom prst="rect">
            <a:avLst/>
          </a:prstGeom>
        </p:spPr>
        <p:txBody>
          <a:bodyPr wrap="square" lIns="0" tIns="0" rIns="0" bIns="0" rtlCol="0" anchor="t">
            <a:spAutoFit/>
          </a:bodyPr>
          <a:lstStyle/>
          <a:p>
            <a:pPr algn="just">
              <a:lnSpc>
                <a:spcPct val="150000"/>
              </a:lnSpc>
            </a:pPr>
            <a:r>
              <a:rPr lang="en-US" sz="3200" b="1" u="sng" kern="1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Kết</a:t>
            </a:r>
            <a:r>
              <a:rPr lang="en-US" sz="3200" b="1" u="sng" kern="1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3200" b="1" u="sng" kern="1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luận</a:t>
            </a:r>
            <a:r>
              <a:rPr lang="en-US" sz="3200" b="1" u="sng" kern="1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3200" b="1" u="sng" kern="1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chung</a:t>
            </a:r>
            <a:endParaRPr lang="vi-VN" sz="3200" b="1" u="sng" kern="1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F8CFD0F-3010-0742-8229-D9805B427987}"/>
              </a:ext>
            </a:extLst>
          </p:cNvPr>
          <p:cNvSpPr txBox="1"/>
          <p:nvPr/>
        </p:nvSpPr>
        <p:spPr>
          <a:xfrm>
            <a:off x="609600" y="1638300"/>
            <a:ext cx="16811843" cy="6447406"/>
          </a:xfrm>
          <a:prstGeom prst="rect">
            <a:avLst/>
          </a:prstGeom>
          <a:noFill/>
        </p:spPr>
        <p:txBody>
          <a:bodyPr wrap="square" rtlCol="0">
            <a:spAutoFit/>
          </a:bodyPr>
          <a:lstStyle/>
          <a:p>
            <a:pPr marL="457200" indent="-457200" algn="just">
              <a:lnSpc>
                <a:spcPct val="150000"/>
              </a:lnSpc>
              <a:spcBef>
                <a:spcPts val="1200"/>
              </a:spcBef>
              <a:buSzPts val="1200"/>
              <a:buFont typeface="Wingdings" panose="05000000000000000000" pitchFamily="2" charset="2"/>
              <a:buChar char="Ø"/>
            </a:pP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Đồ</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án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mềm</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lý</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phòng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trọ</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Thảo</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Nguyên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đã</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cung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cấp</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một</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trong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những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cách</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thức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giải</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quyết</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bài</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toán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mang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lại</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sự</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hiệu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chuyên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nghiệp</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tiết</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kiệm</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chi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phí</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cho</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chủ</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nhà</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trọ</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người</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dùng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50000"/>
              </a:lnSpc>
              <a:spcBef>
                <a:spcPts val="1200"/>
              </a:spcBef>
              <a:buSzPts val="1200"/>
            </a:pPr>
            <a:endPar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50000"/>
              </a:lnSpc>
              <a:spcBef>
                <a:spcPts val="1200"/>
              </a:spcBef>
              <a:buSzPts val="1200"/>
              <a:buFont typeface="Wingdings" panose="05000000000000000000" pitchFamily="2" charset="2"/>
              <a:buChar char="Ø"/>
            </a:pP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Là</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một</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sự</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thúc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đẩy</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to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lớn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để</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cả</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nhóm</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phát</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triển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thêm</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nhiều</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ứng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dụng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lý</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hiện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đại</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đa</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nền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tảng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hơn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trong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chặng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phía</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trước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50000"/>
              </a:lnSpc>
              <a:spcBef>
                <a:spcPts val="1200"/>
              </a:spcBef>
              <a:buSzPts val="1200"/>
            </a:pPr>
            <a:endPar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50000"/>
              </a:lnSpc>
              <a:spcBef>
                <a:spcPts val="1200"/>
              </a:spcBef>
              <a:buSzPts val="1200"/>
              <a:buFont typeface="Wingdings" panose="05000000000000000000" pitchFamily="2" charset="2"/>
              <a:buChar char="Ø"/>
            </a:pP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Thông qua </a:t>
            </a:r>
            <a:r>
              <a:rPr lang="en-US" sz="2800" i="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Website </a:t>
            </a:r>
            <a:r>
              <a:rPr lang="en-US" sz="2800" i="1"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800" i="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Lý </a:t>
            </a:r>
            <a:r>
              <a:rPr lang="en-US" sz="2800" i="1"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Phòng</a:t>
            </a:r>
            <a:r>
              <a:rPr lang="en-US" sz="2800" i="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Trọ</a:t>
            </a:r>
            <a:r>
              <a:rPr lang="en-US" sz="2800" i="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Thảo</a:t>
            </a:r>
            <a:r>
              <a:rPr lang="en-US" sz="2800" i="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Nguyên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này</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chúng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em</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hi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vọng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góp</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một</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sức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lực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trong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việc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cùng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với</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chủ</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nhà</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trọ</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giải</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quyết</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việc</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lý</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phòng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trọ</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một</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cách</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đơn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giản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tiết</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kiệm</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cũng</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như</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chuyên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nghiệp</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hơn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vi-VN" sz="2600" dirty="0">
              <a:effectLst/>
              <a:latin typeface="+mj-lt"/>
              <a:ea typeface="Arial" panose="020B060402020202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8FE0732E-AF4B-B283-2E99-A0C159240937}"/>
              </a:ext>
            </a:extLst>
          </p:cNvPr>
          <p:cNvSpPr txBox="1"/>
          <p:nvPr/>
        </p:nvSpPr>
        <p:spPr>
          <a:xfrm>
            <a:off x="13335000" y="8245534"/>
            <a:ext cx="16811843" cy="1420838"/>
          </a:xfrm>
          <a:prstGeom prst="rect">
            <a:avLst/>
          </a:prstGeom>
          <a:noFill/>
        </p:spPr>
        <p:txBody>
          <a:bodyPr wrap="square" rtlCol="0">
            <a:spAutoFit/>
          </a:bodyPr>
          <a:lstStyle/>
          <a:p>
            <a:pPr algn="just">
              <a:lnSpc>
                <a:spcPct val="150000"/>
              </a:lnSpc>
              <a:spcBef>
                <a:spcPts val="1200"/>
              </a:spcBef>
              <a:buSzPts val="1200"/>
            </a:pP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Em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xin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chân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thành</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cảm</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ơn</a:t>
            </a:r>
            <a:r>
              <a:rPr lang="en-US"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vi-VN" sz="2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lvl="0" algn="just">
              <a:lnSpc>
                <a:spcPct val="150000"/>
              </a:lnSpc>
              <a:spcBef>
                <a:spcPts val="1200"/>
              </a:spcBef>
              <a:buSzPts val="1200"/>
            </a:pPr>
            <a:endParaRPr lang="vi-VN" sz="2600" dirty="0">
              <a:effectLst/>
              <a:latin typeface="+mj-lt"/>
              <a:ea typeface="Arial" panose="020B0604020202020204" pitchFamily="34" charset="0"/>
              <a:cs typeface="Times New Roman" panose="02020603050405020304" pitchFamily="18" charset="0"/>
            </a:endParaRPr>
          </a:p>
        </p:txBody>
      </p:sp>
    </p:spTree>
    <p:extLst>
      <p:ext uri="{BB962C8B-B14F-4D97-AF65-F5344CB8AC3E}">
        <p14:creationId xmlns:p14="http://schemas.microsoft.com/office/powerpoint/2010/main" val="106541197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4618" y="-29894"/>
            <a:ext cx="18288000" cy="10431194"/>
          </a:xfrm>
          <a:prstGeom prst="rect">
            <a:avLst/>
          </a:prstGeom>
          <a:solidFill>
            <a:srgbClr val="EFEFEF"/>
          </a:solidFill>
        </p:spPr>
        <p:txBody>
          <a:bodyPr/>
          <a:lstStyle/>
          <a:p>
            <a:endParaRPr lang="vi-VN" dirty="0">
              <a:latin typeface="+mj-lt"/>
            </a:endParaRPr>
          </a:p>
        </p:txBody>
      </p:sp>
      <p:pic>
        <p:nvPicPr>
          <p:cNvPr id="6" name="Picture 5">
            <a:extLst>
              <a:ext uri="{FF2B5EF4-FFF2-40B4-BE49-F238E27FC236}">
                <a16:creationId xmlns:a16="http://schemas.microsoft.com/office/drawing/2014/main" id="{A17B4CDA-8D5A-48AC-A8E9-F2FB7BCB2C2C}"/>
              </a:ext>
            </a:extLst>
          </p:cNvPr>
          <p:cNvPicPr>
            <a:picLocks noChangeAspect="1"/>
          </p:cNvPicPr>
          <p:nvPr/>
        </p:nvPicPr>
        <p:blipFill>
          <a:blip r:embed="rId3"/>
          <a:stretch>
            <a:fillRect/>
          </a:stretch>
        </p:blipFill>
        <p:spPr>
          <a:xfrm>
            <a:off x="0" y="0"/>
            <a:ext cx="18288000" cy="6591300"/>
          </a:xfrm>
          <a:prstGeom prst="rect">
            <a:avLst/>
          </a:prstGeom>
        </p:spPr>
      </p:pic>
      <p:pic>
        <p:nvPicPr>
          <p:cNvPr id="8" name="Picture 7">
            <a:extLst>
              <a:ext uri="{FF2B5EF4-FFF2-40B4-BE49-F238E27FC236}">
                <a16:creationId xmlns:a16="http://schemas.microsoft.com/office/drawing/2014/main" id="{F33488C6-F80D-AAE6-4345-78D404734D61}"/>
              </a:ext>
            </a:extLst>
          </p:cNvPr>
          <p:cNvPicPr>
            <a:picLocks noChangeAspect="1"/>
          </p:cNvPicPr>
          <p:nvPr/>
        </p:nvPicPr>
        <p:blipFill>
          <a:blip r:embed="rId4"/>
          <a:stretch>
            <a:fillRect/>
          </a:stretch>
        </p:blipFill>
        <p:spPr>
          <a:xfrm>
            <a:off x="24618" y="6134100"/>
            <a:ext cx="18288000" cy="4004473"/>
          </a:xfrm>
          <a:prstGeom prst="rect">
            <a:avLst/>
          </a:prstGeom>
        </p:spPr>
      </p:pic>
    </p:spTree>
    <p:extLst>
      <p:ext uri="{BB962C8B-B14F-4D97-AF65-F5344CB8AC3E}">
        <p14:creationId xmlns:p14="http://schemas.microsoft.com/office/powerpoint/2010/main" val="7101153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689501" y="454609"/>
            <a:ext cx="17316887" cy="9377782"/>
          </a:xfrm>
          <a:prstGeom prst="rect">
            <a:avLst/>
          </a:prstGeom>
          <a:solidFill>
            <a:srgbClr val="EFEFEF"/>
          </a:solidFill>
        </p:spPr>
        <p:txBody>
          <a:bodyPr/>
          <a:lstStyle/>
          <a:p>
            <a:endParaRPr lang="vi-VN" dirty="0">
              <a:latin typeface="+mj-lt"/>
            </a:endParaRPr>
          </a:p>
        </p:txBody>
      </p:sp>
      <p:sp>
        <p:nvSpPr>
          <p:cNvPr id="5" name="TextBox 4">
            <a:extLst>
              <a:ext uri="{FF2B5EF4-FFF2-40B4-BE49-F238E27FC236}">
                <a16:creationId xmlns:a16="http://schemas.microsoft.com/office/drawing/2014/main" id="{CAA5F6FC-7EFE-285B-C32B-0C1F397655F7}"/>
              </a:ext>
            </a:extLst>
          </p:cNvPr>
          <p:cNvSpPr txBox="1"/>
          <p:nvPr/>
        </p:nvSpPr>
        <p:spPr>
          <a:xfrm>
            <a:off x="-889743" y="1082002"/>
            <a:ext cx="9829800" cy="749885"/>
          </a:xfrm>
          <a:prstGeom prst="rect">
            <a:avLst/>
          </a:prstGeom>
          <a:noFill/>
        </p:spPr>
        <p:txBody>
          <a:bodyPr wrap="square">
            <a:spAutoFit/>
          </a:bodyPr>
          <a:lstStyle/>
          <a:p>
            <a:pPr algn="ctr">
              <a:lnSpc>
                <a:spcPts val="5599"/>
              </a:lnSpc>
            </a:pPr>
            <a:r>
              <a:rPr lang="en-US" sz="3600" b="1" u="sng" dirty="0">
                <a:solidFill>
                  <a:srgbClr val="000000"/>
                </a:solidFill>
                <a:latin typeface="+mj-lt"/>
              </a:rPr>
              <a:t>1.2. </a:t>
            </a:r>
            <a:r>
              <a:rPr lang="en-US" sz="3600" b="1" u="sng" dirty="0" err="1">
                <a:solidFill>
                  <a:srgbClr val="000000"/>
                </a:solidFill>
                <a:latin typeface="+mj-lt"/>
              </a:rPr>
              <a:t>Đối</a:t>
            </a:r>
            <a:r>
              <a:rPr lang="en-US" sz="3600" b="1" u="sng" dirty="0">
                <a:solidFill>
                  <a:srgbClr val="000000"/>
                </a:solidFill>
                <a:latin typeface="+mj-lt"/>
              </a:rPr>
              <a:t> t</a:t>
            </a:r>
            <a:r>
              <a:rPr lang="vi-VN" sz="3600" b="1" u="sng" dirty="0" err="1">
                <a:solidFill>
                  <a:srgbClr val="000000"/>
                </a:solidFill>
                <a:latin typeface="+mj-lt"/>
              </a:rPr>
              <a:t>ượng</a:t>
            </a:r>
            <a:r>
              <a:rPr lang="vi-VN" sz="3600" b="1" u="sng" dirty="0">
                <a:solidFill>
                  <a:srgbClr val="000000"/>
                </a:solidFill>
                <a:latin typeface="+mj-lt"/>
              </a:rPr>
              <a:t> nghiên cứu</a:t>
            </a:r>
            <a:endParaRPr lang="en-US" sz="3600" b="1" u="sng" dirty="0">
              <a:solidFill>
                <a:srgbClr val="000000"/>
              </a:solidFill>
              <a:latin typeface="+mj-lt"/>
            </a:endParaRPr>
          </a:p>
        </p:txBody>
      </p:sp>
      <p:pic>
        <p:nvPicPr>
          <p:cNvPr id="10" name="Picture 9">
            <a:extLst>
              <a:ext uri="{FF2B5EF4-FFF2-40B4-BE49-F238E27FC236}">
                <a16:creationId xmlns:a16="http://schemas.microsoft.com/office/drawing/2014/main" id="{73D7F207-7476-1F50-7C39-1DCDD7F5C069}"/>
              </a:ext>
            </a:extLst>
          </p:cNvPr>
          <p:cNvPicPr>
            <a:picLocks noChangeAspect="1"/>
          </p:cNvPicPr>
          <p:nvPr/>
        </p:nvPicPr>
        <p:blipFill>
          <a:blip r:embed="rId2"/>
          <a:stretch>
            <a:fillRect/>
          </a:stretch>
        </p:blipFill>
        <p:spPr>
          <a:xfrm>
            <a:off x="1524000" y="2324100"/>
            <a:ext cx="3962400" cy="306522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4" name="Picture 13">
            <a:extLst>
              <a:ext uri="{FF2B5EF4-FFF2-40B4-BE49-F238E27FC236}">
                <a16:creationId xmlns:a16="http://schemas.microsoft.com/office/drawing/2014/main" id="{89845609-4919-087E-F2EE-DCA20D763774}"/>
              </a:ext>
            </a:extLst>
          </p:cNvPr>
          <p:cNvPicPr>
            <a:picLocks noChangeAspect="1"/>
          </p:cNvPicPr>
          <p:nvPr/>
        </p:nvPicPr>
        <p:blipFill>
          <a:blip r:embed="rId3"/>
          <a:stretch>
            <a:fillRect/>
          </a:stretch>
        </p:blipFill>
        <p:spPr>
          <a:xfrm>
            <a:off x="8839200" y="2256510"/>
            <a:ext cx="3691283" cy="32004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5" name="Arrow: Left-Right 14">
            <a:extLst>
              <a:ext uri="{FF2B5EF4-FFF2-40B4-BE49-F238E27FC236}">
                <a16:creationId xmlns:a16="http://schemas.microsoft.com/office/drawing/2014/main" id="{961106B0-8C00-312F-41E3-4105D30F9071}"/>
              </a:ext>
            </a:extLst>
          </p:cNvPr>
          <p:cNvSpPr/>
          <p:nvPr/>
        </p:nvSpPr>
        <p:spPr>
          <a:xfrm>
            <a:off x="6248400" y="3619500"/>
            <a:ext cx="1828800" cy="749885"/>
          </a:xfrm>
          <a:prstGeom prst="leftRightArrow">
            <a:avLst/>
          </a:prstGeom>
          <a:solidFill>
            <a:srgbClr val="00B050"/>
          </a:solidFill>
        </p:spPr>
        <p:style>
          <a:lnRef idx="3">
            <a:schemeClr val="lt1"/>
          </a:lnRef>
          <a:fillRef idx="1">
            <a:schemeClr val="accent3"/>
          </a:fillRef>
          <a:effectRef idx="1">
            <a:schemeClr val="accent3"/>
          </a:effectRef>
          <a:fontRef idx="minor">
            <a:schemeClr val="lt1"/>
          </a:fontRef>
        </p:style>
        <p:txBody>
          <a:bodyPr rtlCol="0" anchor="ctr"/>
          <a:lstStyle/>
          <a:p>
            <a:pPr algn="ctr"/>
            <a:endParaRPr lang="vi-VN"/>
          </a:p>
        </p:txBody>
      </p:sp>
      <p:sp>
        <p:nvSpPr>
          <p:cNvPr id="16" name="TextBox 15">
            <a:extLst>
              <a:ext uri="{FF2B5EF4-FFF2-40B4-BE49-F238E27FC236}">
                <a16:creationId xmlns:a16="http://schemas.microsoft.com/office/drawing/2014/main" id="{31A6306E-B9AB-D38E-5283-D54456C8AFD4}"/>
              </a:ext>
            </a:extLst>
          </p:cNvPr>
          <p:cNvSpPr txBox="1"/>
          <p:nvPr/>
        </p:nvSpPr>
        <p:spPr>
          <a:xfrm>
            <a:off x="7924800" y="6741542"/>
            <a:ext cx="12904502" cy="2893741"/>
          </a:xfrm>
          <a:prstGeom prst="rect">
            <a:avLst/>
          </a:prstGeom>
          <a:noFill/>
        </p:spPr>
        <p:txBody>
          <a:bodyPr wrap="square">
            <a:spAutoFit/>
          </a:bodyPr>
          <a:lstStyle/>
          <a:p>
            <a:pPr>
              <a:lnSpc>
                <a:spcPts val="5599"/>
              </a:lnSpc>
            </a:pPr>
            <a:r>
              <a:rPr lang="en-US" sz="4400" dirty="0" err="1">
                <a:solidFill>
                  <a:srgbClr val="000000"/>
                </a:solidFill>
                <a:latin typeface="+mj-lt"/>
              </a:rPr>
              <a:t>Quản</a:t>
            </a:r>
            <a:r>
              <a:rPr lang="en-US" sz="4400" dirty="0">
                <a:solidFill>
                  <a:srgbClr val="000000"/>
                </a:solidFill>
                <a:latin typeface="+mj-lt"/>
              </a:rPr>
              <a:t> </a:t>
            </a:r>
            <a:r>
              <a:rPr lang="en-US" sz="4400" dirty="0" err="1">
                <a:solidFill>
                  <a:srgbClr val="000000"/>
                </a:solidFill>
                <a:latin typeface="+mj-lt"/>
              </a:rPr>
              <a:t>lí</a:t>
            </a:r>
            <a:r>
              <a:rPr lang="en-US" sz="4400" dirty="0">
                <a:solidFill>
                  <a:srgbClr val="000000"/>
                </a:solidFill>
                <a:latin typeface="+mj-lt"/>
              </a:rPr>
              <a:t> </a:t>
            </a:r>
            <a:r>
              <a:rPr lang="en-US" sz="4400" dirty="0" err="1">
                <a:solidFill>
                  <a:srgbClr val="000000"/>
                </a:solidFill>
                <a:latin typeface="+mj-lt"/>
              </a:rPr>
              <a:t>truyền</a:t>
            </a:r>
            <a:r>
              <a:rPr lang="en-US" sz="4400" dirty="0">
                <a:solidFill>
                  <a:srgbClr val="000000"/>
                </a:solidFill>
                <a:latin typeface="+mj-lt"/>
              </a:rPr>
              <a:t> </a:t>
            </a:r>
            <a:r>
              <a:rPr lang="en-US" sz="4400" dirty="0" err="1">
                <a:solidFill>
                  <a:srgbClr val="000000"/>
                </a:solidFill>
                <a:latin typeface="+mj-lt"/>
              </a:rPr>
              <a:t>thống</a:t>
            </a:r>
            <a:r>
              <a:rPr lang="en-US" sz="4400" dirty="0">
                <a:solidFill>
                  <a:srgbClr val="000000"/>
                </a:solidFill>
                <a:latin typeface="+mj-lt"/>
              </a:rPr>
              <a:t> : </a:t>
            </a:r>
          </a:p>
          <a:p>
            <a:pPr marL="342900" indent="-342900">
              <a:lnSpc>
                <a:spcPts val="5599"/>
              </a:lnSpc>
              <a:buFont typeface="Wingdings" panose="05000000000000000000" pitchFamily="2" charset="2"/>
              <a:buChar char="v"/>
            </a:pPr>
            <a:r>
              <a:rPr lang="en-US" sz="3200" dirty="0">
                <a:solidFill>
                  <a:srgbClr val="000000"/>
                </a:solidFill>
                <a:latin typeface="+mj-lt"/>
              </a:rPr>
              <a:t> </a:t>
            </a:r>
            <a:r>
              <a:rPr lang="en-US" sz="3200" dirty="0" err="1">
                <a:solidFill>
                  <a:srgbClr val="000000"/>
                </a:solidFill>
                <a:latin typeface="+mj-lt"/>
              </a:rPr>
              <a:t>Thất</a:t>
            </a:r>
            <a:r>
              <a:rPr lang="en-US" sz="3200" dirty="0">
                <a:solidFill>
                  <a:srgbClr val="000000"/>
                </a:solidFill>
                <a:latin typeface="+mj-lt"/>
              </a:rPr>
              <a:t> </a:t>
            </a:r>
            <a:r>
              <a:rPr lang="en-US" sz="3200" dirty="0" err="1">
                <a:solidFill>
                  <a:srgbClr val="000000"/>
                </a:solidFill>
                <a:latin typeface="+mj-lt"/>
              </a:rPr>
              <a:t>lạc</a:t>
            </a:r>
            <a:r>
              <a:rPr lang="en-US" sz="3200" dirty="0">
                <a:solidFill>
                  <a:srgbClr val="000000"/>
                </a:solidFill>
                <a:latin typeface="+mj-lt"/>
              </a:rPr>
              <a:t> </a:t>
            </a:r>
            <a:r>
              <a:rPr lang="en-US" sz="3200" dirty="0" err="1">
                <a:solidFill>
                  <a:srgbClr val="000000"/>
                </a:solidFill>
                <a:latin typeface="+mj-lt"/>
              </a:rPr>
              <a:t>giấy</a:t>
            </a:r>
            <a:r>
              <a:rPr lang="en-US" sz="3200" dirty="0">
                <a:solidFill>
                  <a:srgbClr val="000000"/>
                </a:solidFill>
                <a:latin typeface="+mj-lt"/>
              </a:rPr>
              <a:t> </a:t>
            </a:r>
            <a:r>
              <a:rPr lang="en-US" sz="3200" dirty="0" err="1">
                <a:solidFill>
                  <a:srgbClr val="000000"/>
                </a:solidFill>
                <a:latin typeface="+mj-lt"/>
              </a:rPr>
              <a:t>tờ</a:t>
            </a:r>
            <a:r>
              <a:rPr lang="en-US" sz="3200" dirty="0">
                <a:solidFill>
                  <a:srgbClr val="000000"/>
                </a:solidFill>
                <a:latin typeface="+mj-lt"/>
              </a:rPr>
              <a:t>, </a:t>
            </a:r>
            <a:r>
              <a:rPr lang="en-US" sz="3200" dirty="0" err="1">
                <a:solidFill>
                  <a:srgbClr val="000000"/>
                </a:solidFill>
                <a:latin typeface="+mj-lt"/>
              </a:rPr>
              <a:t>khó</a:t>
            </a:r>
            <a:r>
              <a:rPr lang="en-US" sz="3200" dirty="0">
                <a:solidFill>
                  <a:srgbClr val="000000"/>
                </a:solidFill>
                <a:latin typeface="+mj-lt"/>
              </a:rPr>
              <a:t> l</a:t>
            </a:r>
            <a:r>
              <a:rPr lang="vi-VN" sz="3200" dirty="0">
                <a:solidFill>
                  <a:srgbClr val="000000"/>
                </a:solidFill>
                <a:latin typeface="+mj-lt"/>
              </a:rPr>
              <a:t>ư</a:t>
            </a:r>
            <a:r>
              <a:rPr lang="en-US" sz="3200" dirty="0">
                <a:solidFill>
                  <a:srgbClr val="000000"/>
                </a:solidFill>
                <a:latin typeface="+mj-lt"/>
              </a:rPr>
              <a:t>u </a:t>
            </a:r>
            <a:r>
              <a:rPr lang="en-US" sz="3200" dirty="0" err="1">
                <a:solidFill>
                  <a:srgbClr val="000000"/>
                </a:solidFill>
                <a:latin typeface="+mj-lt"/>
              </a:rPr>
              <a:t>trữ</a:t>
            </a:r>
            <a:r>
              <a:rPr lang="en-US" sz="3200" dirty="0">
                <a:solidFill>
                  <a:srgbClr val="000000"/>
                </a:solidFill>
                <a:latin typeface="+mj-lt"/>
              </a:rPr>
              <a:t> </a:t>
            </a:r>
            <a:r>
              <a:rPr lang="en-US" sz="3200" dirty="0" err="1">
                <a:solidFill>
                  <a:srgbClr val="000000"/>
                </a:solidFill>
                <a:latin typeface="+mj-lt"/>
              </a:rPr>
              <a:t>dữ</a:t>
            </a:r>
            <a:r>
              <a:rPr lang="en-US" sz="3200" dirty="0">
                <a:solidFill>
                  <a:srgbClr val="000000"/>
                </a:solidFill>
                <a:latin typeface="+mj-lt"/>
              </a:rPr>
              <a:t> </a:t>
            </a:r>
            <a:r>
              <a:rPr lang="en-US" sz="3200" dirty="0" err="1">
                <a:solidFill>
                  <a:srgbClr val="000000"/>
                </a:solidFill>
                <a:latin typeface="+mj-lt"/>
              </a:rPr>
              <a:t>liệu</a:t>
            </a:r>
            <a:r>
              <a:rPr lang="en-US" sz="3200" dirty="0">
                <a:solidFill>
                  <a:srgbClr val="000000"/>
                </a:solidFill>
                <a:latin typeface="+mj-lt"/>
              </a:rPr>
              <a:t>.</a:t>
            </a:r>
          </a:p>
          <a:p>
            <a:pPr marL="342900" indent="-342900">
              <a:lnSpc>
                <a:spcPts val="5599"/>
              </a:lnSpc>
              <a:buFont typeface="Wingdings" panose="05000000000000000000" pitchFamily="2" charset="2"/>
              <a:buChar char="v"/>
            </a:pPr>
            <a:r>
              <a:rPr lang="en-US" sz="3200" dirty="0">
                <a:solidFill>
                  <a:srgbClr val="000000"/>
                </a:solidFill>
                <a:latin typeface="+mj-lt"/>
              </a:rPr>
              <a:t> </a:t>
            </a:r>
            <a:r>
              <a:rPr lang="en-US" sz="3200" dirty="0" err="1">
                <a:solidFill>
                  <a:srgbClr val="000000"/>
                </a:solidFill>
                <a:latin typeface="+mj-lt"/>
              </a:rPr>
              <a:t>Tính</a:t>
            </a:r>
            <a:r>
              <a:rPr lang="en-US" sz="3200" dirty="0">
                <a:solidFill>
                  <a:srgbClr val="000000"/>
                </a:solidFill>
                <a:latin typeface="+mj-lt"/>
              </a:rPr>
              <a:t> </a:t>
            </a:r>
            <a:r>
              <a:rPr lang="en-US" sz="3200" dirty="0" err="1">
                <a:solidFill>
                  <a:srgbClr val="000000"/>
                </a:solidFill>
                <a:latin typeface="+mj-lt"/>
              </a:rPr>
              <a:t>toán</a:t>
            </a:r>
            <a:r>
              <a:rPr lang="en-US" sz="3200" dirty="0">
                <a:solidFill>
                  <a:srgbClr val="000000"/>
                </a:solidFill>
                <a:latin typeface="+mj-lt"/>
              </a:rPr>
              <a:t> chi </a:t>
            </a:r>
            <a:r>
              <a:rPr lang="en-US" sz="3200" dirty="0" err="1">
                <a:solidFill>
                  <a:srgbClr val="000000"/>
                </a:solidFill>
                <a:latin typeface="+mj-lt"/>
              </a:rPr>
              <a:t>phí</a:t>
            </a:r>
            <a:r>
              <a:rPr lang="en-US" sz="3200" dirty="0">
                <a:solidFill>
                  <a:srgbClr val="000000"/>
                </a:solidFill>
                <a:latin typeface="+mj-lt"/>
              </a:rPr>
              <a:t> </a:t>
            </a:r>
            <a:r>
              <a:rPr lang="en-US" sz="3200" dirty="0" err="1">
                <a:solidFill>
                  <a:srgbClr val="000000"/>
                </a:solidFill>
                <a:latin typeface="+mj-lt"/>
              </a:rPr>
              <a:t>khó</a:t>
            </a:r>
            <a:r>
              <a:rPr lang="en-US" sz="3200" dirty="0">
                <a:solidFill>
                  <a:srgbClr val="000000"/>
                </a:solidFill>
                <a:latin typeface="+mj-lt"/>
              </a:rPr>
              <a:t> </a:t>
            </a:r>
            <a:r>
              <a:rPr lang="en-US" sz="3200" dirty="0" err="1">
                <a:solidFill>
                  <a:srgbClr val="000000"/>
                </a:solidFill>
                <a:latin typeface="+mj-lt"/>
              </a:rPr>
              <a:t>khăn</a:t>
            </a:r>
            <a:r>
              <a:rPr lang="en-US" sz="3200" dirty="0">
                <a:solidFill>
                  <a:srgbClr val="000000"/>
                </a:solidFill>
                <a:latin typeface="+mj-lt"/>
              </a:rPr>
              <a:t> do </a:t>
            </a:r>
            <a:r>
              <a:rPr lang="en-US" sz="3200" dirty="0" err="1">
                <a:solidFill>
                  <a:srgbClr val="000000"/>
                </a:solidFill>
                <a:latin typeface="+mj-lt"/>
              </a:rPr>
              <a:t>nhiều</a:t>
            </a:r>
            <a:r>
              <a:rPr lang="en-US" sz="3200" dirty="0">
                <a:solidFill>
                  <a:srgbClr val="000000"/>
                </a:solidFill>
                <a:latin typeface="+mj-lt"/>
              </a:rPr>
              <a:t> </a:t>
            </a:r>
            <a:r>
              <a:rPr lang="en-US" sz="3200" dirty="0" err="1">
                <a:solidFill>
                  <a:srgbClr val="000000"/>
                </a:solidFill>
                <a:latin typeface="+mj-lt"/>
              </a:rPr>
              <a:t>số</a:t>
            </a:r>
            <a:r>
              <a:rPr lang="en-US" sz="3200" dirty="0">
                <a:solidFill>
                  <a:srgbClr val="000000"/>
                </a:solidFill>
                <a:latin typeface="+mj-lt"/>
              </a:rPr>
              <a:t> </a:t>
            </a:r>
            <a:r>
              <a:rPr lang="en-US" sz="3200" dirty="0" err="1">
                <a:solidFill>
                  <a:srgbClr val="000000"/>
                </a:solidFill>
                <a:latin typeface="+mj-lt"/>
              </a:rPr>
              <a:t>liệu</a:t>
            </a:r>
            <a:r>
              <a:rPr lang="en-US" sz="3200" dirty="0">
                <a:solidFill>
                  <a:srgbClr val="000000"/>
                </a:solidFill>
                <a:latin typeface="+mj-lt"/>
              </a:rPr>
              <a:t>.</a:t>
            </a:r>
          </a:p>
          <a:p>
            <a:pPr marL="342900" indent="-342900">
              <a:lnSpc>
                <a:spcPts val="5599"/>
              </a:lnSpc>
              <a:buFont typeface="Wingdings" panose="05000000000000000000" pitchFamily="2" charset="2"/>
              <a:buChar char="v"/>
            </a:pPr>
            <a:r>
              <a:rPr lang="en-US" sz="3200" dirty="0">
                <a:solidFill>
                  <a:srgbClr val="000000"/>
                </a:solidFill>
                <a:latin typeface="+mj-lt"/>
              </a:rPr>
              <a:t> </a:t>
            </a:r>
            <a:r>
              <a:rPr lang="en-US" sz="3200" dirty="0" err="1">
                <a:solidFill>
                  <a:srgbClr val="000000"/>
                </a:solidFill>
                <a:latin typeface="+mj-lt"/>
              </a:rPr>
              <a:t>Cập</a:t>
            </a:r>
            <a:r>
              <a:rPr lang="en-US" sz="3200" dirty="0">
                <a:solidFill>
                  <a:srgbClr val="000000"/>
                </a:solidFill>
                <a:latin typeface="+mj-lt"/>
              </a:rPr>
              <a:t> </a:t>
            </a:r>
            <a:r>
              <a:rPr lang="en-US" sz="3200" dirty="0" err="1">
                <a:solidFill>
                  <a:srgbClr val="000000"/>
                </a:solidFill>
                <a:latin typeface="+mj-lt"/>
              </a:rPr>
              <a:t>nhật</a:t>
            </a:r>
            <a:r>
              <a:rPr lang="en-US" sz="3200" dirty="0">
                <a:solidFill>
                  <a:srgbClr val="000000"/>
                </a:solidFill>
                <a:latin typeface="+mj-lt"/>
              </a:rPr>
              <a:t>, </a:t>
            </a:r>
            <a:r>
              <a:rPr lang="en-US" sz="3200" dirty="0" err="1">
                <a:solidFill>
                  <a:srgbClr val="000000"/>
                </a:solidFill>
                <a:latin typeface="+mj-lt"/>
              </a:rPr>
              <a:t>chỉnh</a:t>
            </a:r>
            <a:r>
              <a:rPr lang="en-US" sz="3200" dirty="0">
                <a:solidFill>
                  <a:srgbClr val="000000"/>
                </a:solidFill>
                <a:latin typeface="+mj-lt"/>
              </a:rPr>
              <a:t> </a:t>
            </a:r>
            <a:r>
              <a:rPr lang="en-US" sz="3200" dirty="0" err="1">
                <a:solidFill>
                  <a:srgbClr val="000000"/>
                </a:solidFill>
                <a:latin typeface="+mj-lt"/>
              </a:rPr>
              <a:t>sửa</a:t>
            </a:r>
            <a:r>
              <a:rPr lang="en-US" sz="3200" dirty="0">
                <a:solidFill>
                  <a:srgbClr val="000000"/>
                </a:solidFill>
                <a:latin typeface="+mj-lt"/>
              </a:rPr>
              <a:t> </a:t>
            </a:r>
            <a:r>
              <a:rPr lang="en-US" sz="3200" dirty="0" err="1">
                <a:solidFill>
                  <a:srgbClr val="000000"/>
                </a:solidFill>
                <a:latin typeface="+mj-lt"/>
              </a:rPr>
              <a:t>sổ</a:t>
            </a:r>
            <a:r>
              <a:rPr lang="en-US" sz="3200" dirty="0">
                <a:solidFill>
                  <a:srgbClr val="000000"/>
                </a:solidFill>
                <a:latin typeface="+mj-lt"/>
              </a:rPr>
              <a:t> </a:t>
            </a:r>
            <a:r>
              <a:rPr lang="en-US" sz="3200" dirty="0" err="1">
                <a:solidFill>
                  <a:srgbClr val="000000"/>
                </a:solidFill>
                <a:latin typeface="+mj-lt"/>
              </a:rPr>
              <a:t>sách</a:t>
            </a:r>
            <a:r>
              <a:rPr lang="en-US" sz="3200" dirty="0">
                <a:solidFill>
                  <a:srgbClr val="000000"/>
                </a:solidFill>
                <a:latin typeface="+mj-lt"/>
              </a:rPr>
              <a:t> </a:t>
            </a:r>
            <a:r>
              <a:rPr lang="en-US" sz="3200" dirty="0" err="1">
                <a:solidFill>
                  <a:srgbClr val="000000"/>
                </a:solidFill>
                <a:latin typeface="+mj-lt"/>
              </a:rPr>
              <a:t>cũng</a:t>
            </a:r>
            <a:r>
              <a:rPr lang="en-US" sz="3200" dirty="0">
                <a:solidFill>
                  <a:srgbClr val="000000"/>
                </a:solidFill>
                <a:latin typeface="+mj-lt"/>
              </a:rPr>
              <a:t> </a:t>
            </a:r>
            <a:r>
              <a:rPr lang="en-US" sz="3200" dirty="0" err="1">
                <a:solidFill>
                  <a:srgbClr val="000000"/>
                </a:solidFill>
                <a:latin typeface="+mj-lt"/>
              </a:rPr>
              <a:t>gây</a:t>
            </a:r>
            <a:r>
              <a:rPr lang="en-US" sz="3200" dirty="0">
                <a:solidFill>
                  <a:srgbClr val="000000"/>
                </a:solidFill>
                <a:latin typeface="+mj-lt"/>
              </a:rPr>
              <a:t> </a:t>
            </a:r>
            <a:r>
              <a:rPr lang="en-US" sz="3200" dirty="0" err="1">
                <a:solidFill>
                  <a:srgbClr val="000000"/>
                </a:solidFill>
                <a:latin typeface="+mj-lt"/>
              </a:rPr>
              <a:t>ra</a:t>
            </a:r>
            <a:r>
              <a:rPr lang="en-US" sz="3200" dirty="0">
                <a:solidFill>
                  <a:srgbClr val="000000"/>
                </a:solidFill>
                <a:latin typeface="+mj-lt"/>
              </a:rPr>
              <a:t> </a:t>
            </a:r>
            <a:r>
              <a:rPr lang="en-US" sz="3200" dirty="0" err="1">
                <a:solidFill>
                  <a:srgbClr val="000000"/>
                </a:solidFill>
                <a:latin typeface="+mj-lt"/>
              </a:rPr>
              <a:t>khó</a:t>
            </a:r>
            <a:r>
              <a:rPr lang="en-US" sz="3200" dirty="0">
                <a:solidFill>
                  <a:srgbClr val="000000"/>
                </a:solidFill>
                <a:latin typeface="+mj-lt"/>
              </a:rPr>
              <a:t> </a:t>
            </a:r>
            <a:r>
              <a:rPr lang="en-US" sz="3200" dirty="0" err="1">
                <a:solidFill>
                  <a:srgbClr val="000000"/>
                </a:solidFill>
                <a:latin typeface="+mj-lt"/>
              </a:rPr>
              <a:t>khăn</a:t>
            </a:r>
            <a:r>
              <a:rPr lang="en-US" sz="3200" dirty="0">
                <a:solidFill>
                  <a:srgbClr val="000000"/>
                </a:solidFill>
                <a:latin typeface="+mj-lt"/>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par>
                                <p:cTn id="8" presetID="22" presetClass="entr" presetSubtype="4"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down)">
                                      <p:cBhvr>
                                        <p:cTn id="10" dur="500"/>
                                        <p:tgtEl>
                                          <p:spTgt spid="1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down)">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ipe(down)">
                                      <p:cBhvr>
                                        <p:cTn id="1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vi-VN">
              <a:latin typeface="+mj-lt"/>
            </a:endParaRPr>
          </a:p>
        </p:txBody>
      </p:sp>
      <p:sp>
        <p:nvSpPr>
          <p:cNvPr id="3" name="TextBox 2">
            <a:extLst>
              <a:ext uri="{FF2B5EF4-FFF2-40B4-BE49-F238E27FC236}">
                <a16:creationId xmlns:a16="http://schemas.microsoft.com/office/drawing/2014/main" id="{A01FDF94-DF7D-4174-82E1-42E20892C7D4}"/>
              </a:ext>
            </a:extLst>
          </p:cNvPr>
          <p:cNvSpPr txBox="1"/>
          <p:nvPr/>
        </p:nvSpPr>
        <p:spPr>
          <a:xfrm>
            <a:off x="-1143000" y="819547"/>
            <a:ext cx="9829800" cy="749885"/>
          </a:xfrm>
          <a:prstGeom prst="rect">
            <a:avLst/>
          </a:prstGeom>
          <a:noFill/>
        </p:spPr>
        <p:txBody>
          <a:bodyPr wrap="square">
            <a:spAutoFit/>
          </a:bodyPr>
          <a:lstStyle/>
          <a:p>
            <a:pPr algn="ctr">
              <a:lnSpc>
                <a:spcPts val="5599"/>
              </a:lnSpc>
            </a:pPr>
            <a:r>
              <a:rPr lang="en-US" sz="3600" b="1" u="sng" dirty="0">
                <a:solidFill>
                  <a:srgbClr val="000000"/>
                </a:solidFill>
                <a:latin typeface="+mj-lt"/>
              </a:rPr>
              <a:t>1.2. </a:t>
            </a:r>
            <a:r>
              <a:rPr lang="en-US" sz="3600" b="1" u="sng" dirty="0" err="1">
                <a:solidFill>
                  <a:srgbClr val="000000"/>
                </a:solidFill>
                <a:latin typeface="+mj-lt"/>
              </a:rPr>
              <a:t>Đối</a:t>
            </a:r>
            <a:r>
              <a:rPr lang="en-US" sz="3600" b="1" u="sng" dirty="0">
                <a:solidFill>
                  <a:srgbClr val="000000"/>
                </a:solidFill>
                <a:latin typeface="+mj-lt"/>
              </a:rPr>
              <a:t> t</a:t>
            </a:r>
            <a:r>
              <a:rPr lang="vi-VN" sz="3600" b="1" u="sng" dirty="0" err="1">
                <a:solidFill>
                  <a:srgbClr val="000000"/>
                </a:solidFill>
                <a:latin typeface="+mj-lt"/>
              </a:rPr>
              <a:t>ượng</a:t>
            </a:r>
            <a:r>
              <a:rPr lang="vi-VN" sz="3600" b="1" u="sng" dirty="0">
                <a:solidFill>
                  <a:srgbClr val="000000"/>
                </a:solidFill>
                <a:latin typeface="+mj-lt"/>
              </a:rPr>
              <a:t> nghiên cứu</a:t>
            </a:r>
            <a:endParaRPr lang="en-US" sz="3600" b="1" u="sng" dirty="0">
              <a:solidFill>
                <a:srgbClr val="000000"/>
              </a:solidFill>
              <a:latin typeface="+mj-lt"/>
            </a:endParaRPr>
          </a:p>
        </p:txBody>
      </p:sp>
      <p:pic>
        <p:nvPicPr>
          <p:cNvPr id="7" name="Picture 6">
            <a:extLst>
              <a:ext uri="{FF2B5EF4-FFF2-40B4-BE49-F238E27FC236}">
                <a16:creationId xmlns:a16="http://schemas.microsoft.com/office/drawing/2014/main" id="{D9FB6FAC-D5A5-55A5-902D-C340BD1710C7}"/>
              </a:ext>
            </a:extLst>
          </p:cNvPr>
          <p:cNvPicPr>
            <a:picLocks noChangeAspect="1"/>
          </p:cNvPicPr>
          <p:nvPr/>
        </p:nvPicPr>
        <p:blipFill>
          <a:blip r:embed="rId2"/>
          <a:stretch>
            <a:fillRect/>
          </a:stretch>
        </p:blipFill>
        <p:spPr>
          <a:xfrm>
            <a:off x="1063659" y="1978623"/>
            <a:ext cx="2671955" cy="312449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TextBox 6">
            <a:extLst>
              <a:ext uri="{FF2B5EF4-FFF2-40B4-BE49-F238E27FC236}">
                <a16:creationId xmlns:a16="http://schemas.microsoft.com/office/drawing/2014/main" id="{4EB8EDE9-63B8-2550-6F48-033B18482B33}"/>
              </a:ext>
            </a:extLst>
          </p:cNvPr>
          <p:cNvSpPr txBox="1"/>
          <p:nvPr/>
        </p:nvSpPr>
        <p:spPr>
          <a:xfrm>
            <a:off x="8776940" y="3061013"/>
            <a:ext cx="2286000" cy="395749"/>
          </a:xfrm>
          <a:prstGeom prst="rect">
            <a:avLst/>
          </a:prstGeom>
        </p:spPr>
        <p:txBody>
          <a:bodyPr wrap="square" lIns="0" tIns="0" rIns="0" bIns="0" rtlCol="0" anchor="t">
            <a:spAutoFit/>
          </a:bodyPr>
          <a:lstStyle/>
          <a:p>
            <a:pPr>
              <a:lnSpc>
                <a:spcPts val="3150"/>
              </a:lnSpc>
            </a:pPr>
            <a:r>
              <a:rPr lang="en-US" sz="2600" b="1" u="sng" dirty="0" err="1">
                <a:solidFill>
                  <a:srgbClr val="000000"/>
                </a:solidFill>
                <a:latin typeface="+mj-lt"/>
              </a:rPr>
              <a:t>Nhiều</a:t>
            </a:r>
            <a:r>
              <a:rPr lang="en-US" sz="2600" b="1" u="sng" dirty="0">
                <a:solidFill>
                  <a:srgbClr val="000000"/>
                </a:solidFill>
                <a:latin typeface="+mj-lt"/>
              </a:rPr>
              <a:t> </a:t>
            </a:r>
            <a:r>
              <a:rPr lang="en-US" sz="2600" b="1" u="sng" dirty="0" err="1">
                <a:solidFill>
                  <a:srgbClr val="000000"/>
                </a:solidFill>
                <a:latin typeface="+mj-lt"/>
              </a:rPr>
              <a:t>phòng</a:t>
            </a:r>
            <a:r>
              <a:rPr lang="en-US" sz="2600" b="1" u="sng" dirty="0">
                <a:solidFill>
                  <a:srgbClr val="000000"/>
                </a:solidFill>
                <a:latin typeface="+mj-lt"/>
              </a:rPr>
              <a:t> </a:t>
            </a:r>
            <a:r>
              <a:rPr lang="en-US" sz="2600" b="1" u="sng" dirty="0" err="1">
                <a:solidFill>
                  <a:srgbClr val="000000"/>
                </a:solidFill>
                <a:latin typeface="+mj-lt"/>
              </a:rPr>
              <a:t>trọ</a:t>
            </a:r>
            <a:endParaRPr lang="en-US" sz="2600" b="1" u="sng" dirty="0">
              <a:solidFill>
                <a:srgbClr val="000000"/>
              </a:solidFill>
              <a:latin typeface="+mj-lt"/>
            </a:endParaRPr>
          </a:p>
        </p:txBody>
      </p:sp>
      <p:sp>
        <p:nvSpPr>
          <p:cNvPr id="15" name="TextBox 6">
            <a:extLst>
              <a:ext uri="{FF2B5EF4-FFF2-40B4-BE49-F238E27FC236}">
                <a16:creationId xmlns:a16="http://schemas.microsoft.com/office/drawing/2014/main" id="{C143FB4B-3F7A-7C0C-9D13-B5B62D83F5BE}"/>
              </a:ext>
            </a:extLst>
          </p:cNvPr>
          <p:cNvSpPr txBox="1"/>
          <p:nvPr/>
        </p:nvSpPr>
        <p:spPr>
          <a:xfrm>
            <a:off x="4064669" y="3069021"/>
            <a:ext cx="2691260" cy="395749"/>
          </a:xfrm>
          <a:prstGeom prst="rect">
            <a:avLst/>
          </a:prstGeom>
        </p:spPr>
        <p:txBody>
          <a:bodyPr wrap="square" lIns="0" tIns="0" rIns="0" bIns="0" rtlCol="0" anchor="t">
            <a:spAutoFit/>
          </a:bodyPr>
          <a:lstStyle/>
          <a:p>
            <a:pPr>
              <a:lnSpc>
                <a:spcPts val="3150"/>
              </a:lnSpc>
            </a:pPr>
            <a:r>
              <a:rPr lang="en-US" sz="2600" b="1" u="sng" dirty="0" err="1">
                <a:solidFill>
                  <a:srgbClr val="000000"/>
                </a:solidFill>
                <a:latin typeface="+mj-lt"/>
              </a:rPr>
              <a:t>Nhiều</a:t>
            </a:r>
            <a:r>
              <a:rPr lang="en-US" sz="2600" b="1" u="sng" dirty="0">
                <a:solidFill>
                  <a:srgbClr val="000000"/>
                </a:solidFill>
                <a:latin typeface="+mj-lt"/>
              </a:rPr>
              <a:t> </a:t>
            </a:r>
            <a:r>
              <a:rPr lang="en-US" sz="2600" b="1" u="sng" dirty="0" err="1">
                <a:solidFill>
                  <a:srgbClr val="000000"/>
                </a:solidFill>
                <a:latin typeface="+mj-lt"/>
              </a:rPr>
              <a:t>khu</a:t>
            </a:r>
            <a:r>
              <a:rPr lang="en-US" sz="2600" b="1" u="sng" dirty="0">
                <a:solidFill>
                  <a:srgbClr val="000000"/>
                </a:solidFill>
                <a:latin typeface="+mj-lt"/>
              </a:rPr>
              <a:t> </a:t>
            </a:r>
            <a:r>
              <a:rPr lang="en-US" sz="2600" b="1" u="sng" dirty="0" err="1">
                <a:solidFill>
                  <a:srgbClr val="000000"/>
                </a:solidFill>
                <a:latin typeface="+mj-lt"/>
              </a:rPr>
              <a:t>nhà</a:t>
            </a:r>
            <a:r>
              <a:rPr lang="en-US" sz="2600" b="1" u="sng" dirty="0">
                <a:solidFill>
                  <a:srgbClr val="000000"/>
                </a:solidFill>
                <a:latin typeface="+mj-lt"/>
              </a:rPr>
              <a:t> </a:t>
            </a:r>
            <a:r>
              <a:rPr lang="en-US" sz="2600" b="1" u="sng" dirty="0" err="1">
                <a:solidFill>
                  <a:srgbClr val="000000"/>
                </a:solidFill>
                <a:latin typeface="+mj-lt"/>
              </a:rPr>
              <a:t>trọ</a:t>
            </a:r>
            <a:endParaRPr lang="en-US" sz="2600" b="1" u="sng" dirty="0">
              <a:solidFill>
                <a:srgbClr val="000000"/>
              </a:solidFill>
              <a:latin typeface="+mj-lt"/>
            </a:endParaRPr>
          </a:p>
        </p:txBody>
      </p:sp>
      <p:cxnSp>
        <p:nvCxnSpPr>
          <p:cNvPr id="16" name="Straight Arrow Connector 15">
            <a:extLst>
              <a:ext uri="{FF2B5EF4-FFF2-40B4-BE49-F238E27FC236}">
                <a16:creationId xmlns:a16="http://schemas.microsoft.com/office/drawing/2014/main" id="{D8F10B11-8EE3-5854-3775-579E6645B600}"/>
              </a:ext>
            </a:extLst>
          </p:cNvPr>
          <p:cNvCxnSpPr>
            <a:cxnSpLocks/>
          </p:cNvCxnSpPr>
          <p:nvPr/>
        </p:nvCxnSpPr>
        <p:spPr>
          <a:xfrm>
            <a:off x="7010400" y="3456762"/>
            <a:ext cx="1371600" cy="0"/>
          </a:xfrm>
          <a:prstGeom prst="straightConnector1">
            <a:avLst/>
          </a:prstGeom>
          <a:ln w="635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805C4173-8349-18EB-DE73-3A621B69C831}"/>
              </a:ext>
            </a:extLst>
          </p:cNvPr>
          <p:cNvCxnSpPr>
            <a:cxnSpLocks/>
          </p:cNvCxnSpPr>
          <p:nvPr/>
        </p:nvCxnSpPr>
        <p:spPr>
          <a:xfrm>
            <a:off x="11430000" y="3464770"/>
            <a:ext cx="1371600" cy="0"/>
          </a:xfrm>
          <a:prstGeom prst="straightConnector1">
            <a:avLst/>
          </a:prstGeom>
          <a:ln w="635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9" name="TextBox 6">
            <a:extLst>
              <a:ext uri="{FF2B5EF4-FFF2-40B4-BE49-F238E27FC236}">
                <a16:creationId xmlns:a16="http://schemas.microsoft.com/office/drawing/2014/main" id="{F0EE94A5-6E98-EA21-22A7-F23ABDAF3435}"/>
              </a:ext>
            </a:extLst>
          </p:cNvPr>
          <p:cNvSpPr txBox="1"/>
          <p:nvPr/>
        </p:nvSpPr>
        <p:spPr>
          <a:xfrm>
            <a:off x="13252212" y="3111916"/>
            <a:ext cx="4273787" cy="395749"/>
          </a:xfrm>
          <a:prstGeom prst="rect">
            <a:avLst/>
          </a:prstGeom>
        </p:spPr>
        <p:txBody>
          <a:bodyPr wrap="square" lIns="0" tIns="0" rIns="0" bIns="0" rtlCol="0" anchor="t">
            <a:spAutoFit/>
          </a:bodyPr>
          <a:lstStyle/>
          <a:p>
            <a:pPr>
              <a:lnSpc>
                <a:spcPts val="3150"/>
              </a:lnSpc>
            </a:pPr>
            <a:r>
              <a:rPr lang="en-US" sz="2600" b="1" u="sng" dirty="0" err="1">
                <a:solidFill>
                  <a:srgbClr val="000000"/>
                </a:solidFill>
                <a:latin typeface="+mj-lt"/>
              </a:rPr>
              <a:t>Phần</a:t>
            </a:r>
            <a:r>
              <a:rPr lang="en-US" sz="2600" b="1" u="sng" dirty="0">
                <a:solidFill>
                  <a:srgbClr val="000000"/>
                </a:solidFill>
                <a:latin typeface="+mj-lt"/>
              </a:rPr>
              <a:t> </a:t>
            </a:r>
            <a:r>
              <a:rPr lang="en-US" sz="2600" b="1" u="sng" dirty="0" err="1">
                <a:solidFill>
                  <a:srgbClr val="000000"/>
                </a:solidFill>
                <a:latin typeface="+mj-lt"/>
              </a:rPr>
              <a:t>mềm</a:t>
            </a:r>
            <a:r>
              <a:rPr lang="en-US" sz="2600" b="1" u="sng" dirty="0">
                <a:solidFill>
                  <a:srgbClr val="000000"/>
                </a:solidFill>
                <a:latin typeface="+mj-lt"/>
              </a:rPr>
              <a:t> </a:t>
            </a:r>
            <a:r>
              <a:rPr lang="en-US" sz="2600" b="1" u="sng" dirty="0" err="1">
                <a:solidFill>
                  <a:srgbClr val="000000"/>
                </a:solidFill>
                <a:latin typeface="+mj-lt"/>
              </a:rPr>
              <a:t>quản</a:t>
            </a:r>
            <a:r>
              <a:rPr lang="en-US" sz="2600" b="1" u="sng" dirty="0">
                <a:solidFill>
                  <a:srgbClr val="000000"/>
                </a:solidFill>
                <a:latin typeface="+mj-lt"/>
              </a:rPr>
              <a:t> </a:t>
            </a:r>
            <a:r>
              <a:rPr lang="en-US" sz="2600" b="1" u="sng" dirty="0" err="1">
                <a:solidFill>
                  <a:srgbClr val="000000"/>
                </a:solidFill>
                <a:latin typeface="+mj-lt"/>
              </a:rPr>
              <a:t>lý</a:t>
            </a:r>
            <a:r>
              <a:rPr lang="en-US" sz="2600" b="1" u="sng" dirty="0">
                <a:solidFill>
                  <a:srgbClr val="000000"/>
                </a:solidFill>
                <a:latin typeface="+mj-lt"/>
              </a:rPr>
              <a:t> </a:t>
            </a:r>
            <a:r>
              <a:rPr lang="en-US" sz="2600" b="1" u="sng" dirty="0" err="1">
                <a:solidFill>
                  <a:srgbClr val="000000"/>
                </a:solidFill>
                <a:latin typeface="+mj-lt"/>
              </a:rPr>
              <a:t>phòng</a:t>
            </a:r>
            <a:r>
              <a:rPr lang="en-US" sz="2600" b="1" u="sng" dirty="0">
                <a:solidFill>
                  <a:srgbClr val="000000"/>
                </a:solidFill>
                <a:latin typeface="+mj-lt"/>
              </a:rPr>
              <a:t> </a:t>
            </a:r>
            <a:r>
              <a:rPr lang="en-US" sz="2600" b="1" u="sng" dirty="0" err="1">
                <a:solidFill>
                  <a:srgbClr val="000000"/>
                </a:solidFill>
                <a:latin typeface="+mj-lt"/>
              </a:rPr>
              <a:t>trọ</a:t>
            </a:r>
            <a:endParaRPr lang="en-US" sz="2600" b="1" u="sng" dirty="0">
              <a:solidFill>
                <a:srgbClr val="000000"/>
              </a:solidFill>
              <a:latin typeface="+mj-lt"/>
            </a:endParaRPr>
          </a:p>
        </p:txBody>
      </p:sp>
      <p:sp>
        <p:nvSpPr>
          <p:cNvPr id="20" name="TextBox 19">
            <a:extLst>
              <a:ext uri="{FF2B5EF4-FFF2-40B4-BE49-F238E27FC236}">
                <a16:creationId xmlns:a16="http://schemas.microsoft.com/office/drawing/2014/main" id="{4DF1CFD9-B104-28EF-ED28-4E8BED48CAB6}"/>
              </a:ext>
            </a:extLst>
          </p:cNvPr>
          <p:cNvSpPr txBox="1"/>
          <p:nvPr/>
        </p:nvSpPr>
        <p:spPr>
          <a:xfrm>
            <a:off x="1929749" y="6239760"/>
            <a:ext cx="12904502" cy="2893741"/>
          </a:xfrm>
          <a:prstGeom prst="rect">
            <a:avLst/>
          </a:prstGeom>
          <a:noFill/>
        </p:spPr>
        <p:txBody>
          <a:bodyPr wrap="square">
            <a:spAutoFit/>
          </a:bodyPr>
          <a:lstStyle/>
          <a:p>
            <a:pPr>
              <a:lnSpc>
                <a:spcPts val="5599"/>
              </a:lnSpc>
            </a:pPr>
            <a:r>
              <a:rPr lang="en-US" sz="4400" dirty="0">
                <a:solidFill>
                  <a:srgbClr val="000000"/>
                </a:solidFill>
                <a:latin typeface="+mj-lt"/>
              </a:rPr>
              <a:t>Do </a:t>
            </a:r>
            <a:r>
              <a:rPr lang="en-US" sz="4400" dirty="0" err="1">
                <a:solidFill>
                  <a:srgbClr val="000000"/>
                </a:solidFill>
                <a:latin typeface="+mj-lt"/>
              </a:rPr>
              <a:t>đó</a:t>
            </a:r>
            <a:r>
              <a:rPr lang="en-US" sz="4400" dirty="0">
                <a:solidFill>
                  <a:srgbClr val="000000"/>
                </a:solidFill>
                <a:latin typeface="+mj-lt"/>
              </a:rPr>
              <a:t> : </a:t>
            </a:r>
          </a:p>
          <a:p>
            <a:pPr marL="342900" indent="-342900">
              <a:lnSpc>
                <a:spcPts val="5599"/>
              </a:lnSpc>
              <a:buFont typeface="Wingdings" panose="05000000000000000000" pitchFamily="2" charset="2"/>
              <a:buChar char="v"/>
            </a:pPr>
            <a:r>
              <a:rPr lang="en-US" sz="3200" dirty="0">
                <a:solidFill>
                  <a:srgbClr val="000000"/>
                </a:solidFill>
                <a:latin typeface="+mj-lt"/>
              </a:rPr>
              <a:t> </a:t>
            </a:r>
            <a:r>
              <a:rPr lang="en-US" sz="3200" dirty="0" err="1">
                <a:solidFill>
                  <a:srgbClr val="000000"/>
                </a:solidFill>
                <a:latin typeface="+mj-lt"/>
              </a:rPr>
              <a:t>Dễ</a:t>
            </a:r>
            <a:r>
              <a:rPr lang="en-US" sz="3200" dirty="0">
                <a:solidFill>
                  <a:srgbClr val="000000"/>
                </a:solidFill>
                <a:latin typeface="+mj-lt"/>
              </a:rPr>
              <a:t> </a:t>
            </a:r>
            <a:r>
              <a:rPr lang="en-US" sz="3200" dirty="0" err="1">
                <a:solidFill>
                  <a:srgbClr val="000000"/>
                </a:solidFill>
                <a:latin typeface="+mj-lt"/>
              </a:rPr>
              <a:t>quản</a:t>
            </a:r>
            <a:r>
              <a:rPr lang="en-US" sz="3200" dirty="0">
                <a:solidFill>
                  <a:srgbClr val="000000"/>
                </a:solidFill>
                <a:latin typeface="+mj-lt"/>
              </a:rPr>
              <a:t> </a:t>
            </a:r>
            <a:r>
              <a:rPr lang="en-US" sz="3200" dirty="0" err="1">
                <a:solidFill>
                  <a:srgbClr val="000000"/>
                </a:solidFill>
                <a:latin typeface="+mj-lt"/>
              </a:rPr>
              <a:t>lý</a:t>
            </a:r>
            <a:r>
              <a:rPr lang="en-US" sz="3200" dirty="0">
                <a:solidFill>
                  <a:srgbClr val="000000"/>
                </a:solidFill>
                <a:latin typeface="+mj-lt"/>
              </a:rPr>
              <a:t>, </a:t>
            </a:r>
            <a:r>
              <a:rPr lang="en-US" sz="3200" dirty="0" err="1">
                <a:solidFill>
                  <a:srgbClr val="000000"/>
                </a:solidFill>
                <a:latin typeface="+mj-lt"/>
              </a:rPr>
              <a:t>kiểm</a:t>
            </a:r>
            <a:r>
              <a:rPr lang="en-US" sz="3200" dirty="0">
                <a:solidFill>
                  <a:srgbClr val="000000"/>
                </a:solidFill>
                <a:latin typeface="+mj-lt"/>
              </a:rPr>
              <a:t> </a:t>
            </a:r>
            <a:r>
              <a:rPr lang="en-US" sz="3200" dirty="0" err="1">
                <a:solidFill>
                  <a:srgbClr val="000000"/>
                </a:solidFill>
                <a:latin typeface="+mj-lt"/>
              </a:rPr>
              <a:t>soát</a:t>
            </a:r>
            <a:r>
              <a:rPr lang="en-US" sz="3200" dirty="0">
                <a:solidFill>
                  <a:srgbClr val="000000"/>
                </a:solidFill>
                <a:latin typeface="+mj-lt"/>
              </a:rPr>
              <a:t> </a:t>
            </a:r>
            <a:r>
              <a:rPr lang="en-US" sz="3200" dirty="0" err="1">
                <a:solidFill>
                  <a:srgbClr val="000000"/>
                </a:solidFill>
                <a:latin typeface="+mj-lt"/>
              </a:rPr>
              <a:t>các</a:t>
            </a:r>
            <a:r>
              <a:rPr lang="en-US" sz="3200" dirty="0">
                <a:solidFill>
                  <a:srgbClr val="000000"/>
                </a:solidFill>
                <a:latin typeface="+mj-lt"/>
              </a:rPr>
              <a:t> </a:t>
            </a:r>
            <a:r>
              <a:rPr lang="en-US" sz="3200" dirty="0" err="1">
                <a:solidFill>
                  <a:srgbClr val="000000"/>
                </a:solidFill>
                <a:latin typeface="+mj-lt"/>
              </a:rPr>
              <a:t>khu</a:t>
            </a:r>
            <a:r>
              <a:rPr lang="en-US" sz="3200" dirty="0">
                <a:solidFill>
                  <a:srgbClr val="000000"/>
                </a:solidFill>
                <a:latin typeface="+mj-lt"/>
              </a:rPr>
              <a:t> </a:t>
            </a:r>
            <a:r>
              <a:rPr lang="en-US" sz="3200" dirty="0" err="1">
                <a:solidFill>
                  <a:srgbClr val="000000"/>
                </a:solidFill>
                <a:latin typeface="+mj-lt"/>
              </a:rPr>
              <a:t>vực</a:t>
            </a:r>
            <a:r>
              <a:rPr lang="en-US" sz="3200" dirty="0">
                <a:solidFill>
                  <a:srgbClr val="000000"/>
                </a:solidFill>
                <a:latin typeface="+mj-lt"/>
              </a:rPr>
              <a:t> </a:t>
            </a:r>
            <a:r>
              <a:rPr lang="en-US" sz="3200" dirty="0" err="1">
                <a:solidFill>
                  <a:srgbClr val="000000"/>
                </a:solidFill>
                <a:latin typeface="+mj-lt"/>
              </a:rPr>
              <a:t>nhà</a:t>
            </a:r>
            <a:r>
              <a:rPr lang="en-US" sz="3200" dirty="0">
                <a:solidFill>
                  <a:srgbClr val="000000"/>
                </a:solidFill>
                <a:latin typeface="+mj-lt"/>
              </a:rPr>
              <a:t> </a:t>
            </a:r>
            <a:r>
              <a:rPr lang="en-US" sz="3200" dirty="0" err="1">
                <a:solidFill>
                  <a:srgbClr val="000000"/>
                </a:solidFill>
                <a:latin typeface="+mj-lt"/>
              </a:rPr>
              <a:t>trọ</a:t>
            </a:r>
            <a:r>
              <a:rPr lang="en-US" sz="3200" dirty="0">
                <a:solidFill>
                  <a:srgbClr val="000000"/>
                </a:solidFill>
                <a:latin typeface="+mj-lt"/>
              </a:rPr>
              <a:t>.</a:t>
            </a:r>
          </a:p>
          <a:p>
            <a:pPr marL="342900" indent="-342900">
              <a:lnSpc>
                <a:spcPts val="5599"/>
              </a:lnSpc>
              <a:buFont typeface="Wingdings" panose="05000000000000000000" pitchFamily="2" charset="2"/>
              <a:buChar char="v"/>
            </a:pPr>
            <a:r>
              <a:rPr lang="en-US" sz="3200" dirty="0">
                <a:solidFill>
                  <a:srgbClr val="000000"/>
                </a:solidFill>
                <a:latin typeface="+mj-lt"/>
              </a:rPr>
              <a:t> </a:t>
            </a:r>
            <a:r>
              <a:rPr lang="en-US" sz="3200" dirty="0" err="1">
                <a:solidFill>
                  <a:srgbClr val="000000"/>
                </a:solidFill>
                <a:latin typeface="+mj-lt"/>
              </a:rPr>
              <a:t>Đảm</a:t>
            </a:r>
            <a:r>
              <a:rPr lang="en-US" sz="3200" dirty="0">
                <a:solidFill>
                  <a:srgbClr val="000000"/>
                </a:solidFill>
                <a:latin typeface="+mj-lt"/>
              </a:rPr>
              <a:t> </a:t>
            </a:r>
            <a:r>
              <a:rPr lang="en-US" sz="3200" dirty="0" err="1">
                <a:solidFill>
                  <a:srgbClr val="000000"/>
                </a:solidFill>
                <a:latin typeface="+mj-lt"/>
              </a:rPr>
              <a:t>bảo</a:t>
            </a:r>
            <a:r>
              <a:rPr lang="en-US" sz="3200" dirty="0">
                <a:solidFill>
                  <a:srgbClr val="000000"/>
                </a:solidFill>
                <a:latin typeface="+mj-lt"/>
              </a:rPr>
              <a:t> </a:t>
            </a:r>
            <a:r>
              <a:rPr lang="en-US" sz="3200" dirty="0" err="1">
                <a:solidFill>
                  <a:srgbClr val="000000"/>
                </a:solidFill>
                <a:latin typeface="+mj-lt"/>
              </a:rPr>
              <a:t>tính</a:t>
            </a:r>
            <a:r>
              <a:rPr lang="en-US" sz="3200" dirty="0">
                <a:solidFill>
                  <a:srgbClr val="000000"/>
                </a:solidFill>
                <a:latin typeface="+mj-lt"/>
              </a:rPr>
              <a:t> an </a:t>
            </a:r>
            <a:r>
              <a:rPr lang="en-US" sz="3200" dirty="0" err="1">
                <a:solidFill>
                  <a:srgbClr val="000000"/>
                </a:solidFill>
                <a:latin typeface="+mj-lt"/>
              </a:rPr>
              <a:t>toàn</a:t>
            </a:r>
            <a:r>
              <a:rPr lang="en-US" sz="3200" dirty="0">
                <a:solidFill>
                  <a:srgbClr val="000000"/>
                </a:solidFill>
                <a:latin typeface="+mj-lt"/>
              </a:rPr>
              <a:t> </a:t>
            </a:r>
            <a:r>
              <a:rPr lang="en-US" sz="3200" dirty="0" err="1">
                <a:solidFill>
                  <a:srgbClr val="000000"/>
                </a:solidFill>
                <a:latin typeface="+mj-lt"/>
              </a:rPr>
              <a:t>bảo</a:t>
            </a:r>
            <a:r>
              <a:rPr lang="en-US" sz="3200" dirty="0">
                <a:solidFill>
                  <a:srgbClr val="000000"/>
                </a:solidFill>
                <a:latin typeface="+mj-lt"/>
              </a:rPr>
              <a:t> </a:t>
            </a:r>
            <a:r>
              <a:rPr lang="en-US" sz="3200" dirty="0" err="1">
                <a:solidFill>
                  <a:srgbClr val="000000"/>
                </a:solidFill>
                <a:latin typeface="+mj-lt"/>
              </a:rPr>
              <a:t>mật</a:t>
            </a:r>
            <a:r>
              <a:rPr lang="en-US" sz="3200" dirty="0">
                <a:solidFill>
                  <a:srgbClr val="000000"/>
                </a:solidFill>
                <a:latin typeface="+mj-lt"/>
              </a:rPr>
              <a:t>.</a:t>
            </a:r>
          </a:p>
          <a:p>
            <a:pPr marL="342900" indent="-342900">
              <a:lnSpc>
                <a:spcPts val="5599"/>
              </a:lnSpc>
              <a:buFont typeface="Wingdings" panose="05000000000000000000" pitchFamily="2" charset="2"/>
              <a:buChar char="v"/>
            </a:pPr>
            <a:r>
              <a:rPr lang="en-US" sz="3200" dirty="0">
                <a:solidFill>
                  <a:srgbClr val="000000"/>
                </a:solidFill>
                <a:latin typeface="+mj-lt"/>
              </a:rPr>
              <a:t> </a:t>
            </a:r>
            <a:r>
              <a:rPr lang="en-US" sz="3200" dirty="0" err="1">
                <a:solidFill>
                  <a:srgbClr val="000000"/>
                </a:solidFill>
                <a:latin typeface="+mj-lt"/>
              </a:rPr>
              <a:t>Tránh</a:t>
            </a:r>
            <a:r>
              <a:rPr lang="en-US" sz="3200" dirty="0">
                <a:solidFill>
                  <a:srgbClr val="000000"/>
                </a:solidFill>
                <a:latin typeface="+mj-lt"/>
              </a:rPr>
              <a:t> đ</a:t>
            </a:r>
            <a:r>
              <a:rPr lang="vi-VN" sz="3200" dirty="0" err="1">
                <a:solidFill>
                  <a:srgbClr val="000000"/>
                </a:solidFill>
                <a:latin typeface="+mj-lt"/>
              </a:rPr>
              <a:t>ược</a:t>
            </a:r>
            <a:r>
              <a:rPr lang="en-US" sz="3200" dirty="0">
                <a:solidFill>
                  <a:srgbClr val="000000"/>
                </a:solidFill>
                <a:latin typeface="+mj-lt"/>
              </a:rPr>
              <a:t> </a:t>
            </a:r>
            <a:r>
              <a:rPr lang="en-US" sz="3200" dirty="0" err="1">
                <a:solidFill>
                  <a:srgbClr val="000000"/>
                </a:solidFill>
                <a:latin typeface="+mj-lt"/>
              </a:rPr>
              <a:t>tình</a:t>
            </a:r>
            <a:r>
              <a:rPr lang="en-US" sz="3200" dirty="0">
                <a:solidFill>
                  <a:srgbClr val="000000"/>
                </a:solidFill>
                <a:latin typeface="+mj-lt"/>
              </a:rPr>
              <a:t> </a:t>
            </a:r>
            <a:r>
              <a:rPr lang="en-US" sz="3200" dirty="0" err="1">
                <a:solidFill>
                  <a:srgbClr val="000000"/>
                </a:solidFill>
                <a:latin typeface="+mj-lt"/>
              </a:rPr>
              <a:t>trạng</a:t>
            </a:r>
            <a:r>
              <a:rPr lang="en-US" sz="3200" dirty="0">
                <a:solidFill>
                  <a:srgbClr val="000000"/>
                </a:solidFill>
                <a:latin typeface="+mj-lt"/>
              </a:rPr>
              <a:t> </a:t>
            </a:r>
            <a:r>
              <a:rPr lang="en-US" sz="3200" dirty="0" err="1">
                <a:solidFill>
                  <a:srgbClr val="000000"/>
                </a:solidFill>
                <a:latin typeface="+mj-lt"/>
              </a:rPr>
              <a:t>thất</a:t>
            </a:r>
            <a:r>
              <a:rPr lang="en-US" sz="3200" dirty="0">
                <a:solidFill>
                  <a:srgbClr val="000000"/>
                </a:solidFill>
                <a:latin typeface="+mj-lt"/>
              </a:rPr>
              <a:t> </a:t>
            </a:r>
            <a:r>
              <a:rPr lang="en-US" sz="3200" dirty="0" err="1">
                <a:solidFill>
                  <a:srgbClr val="000000"/>
                </a:solidFill>
                <a:latin typeface="+mj-lt"/>
              </a:rPr>
              <a:t>lạc</a:t>
            </a:r>
            <a:r>
              <a:rPr lang="en-US" sz="3200" dirty="0">
                <a:solidFill>
                  <a:srgbClr val="000000"/>
                </a:solidFill>
                <a:latin typeface="+mj-lt"/>
              </a:rPr>
              <a:t> </a:t>
            </a:r>
            <a:r>
              <a:rPr lang="en-US" sz="3200" dirty="0" err="1">
                <a:solidFill>
                  <a:srgbClr val="000000"/>
                </a:solidFill>
                <a:latin typeface="+mj-lt"/>
              </a:rPr>
              <a:t>dữ</a:t>
            </a:r>
            <a:r>
              <a:rPr lang="en-US" sz="3200" dirty="0">
                <a:solidFill>
                  <a:srgbClr val="000000"/>
                </a:solidFill>
                <a:latin typeface="+mj-lt"/>
              </a:rPr>
              <a:t> </a:t>
            </a:r>
            <a:r>
              <a:rPr lang="en-US" sz="3200" dirty="0" err="1">
                <a:solidFill>
                  <a:srgbClr val="000000"/>
                </a:solidFill>
                <a:latin typeface="+mj-lt"/>
              </a:rPr>
              <a:t>liệu</a:t>
            </a:r>
            <a:r>
              <a:rPr lang="en-US" sz="3200" dirty="0">
                <a:solidFill>
                  <a:srgbClr val="000000"/>
                </a:solidFill>
                <a:latin typeface="+mj-lt"/>
              </a:rPr>
              <a:t>, </a:t>
            </a:r>
            <a:r>
              <a:rPr lang="en-US" sz="3200" dirty="0" err="1">
                <a:solidFill>
                  <a:srgbClr val="000000"/>
                </a:solidFill>
                <a:latin typeface="+mj-lt"/>
              </a:rPr>
              <a:t>trộm</a:t>
            </a:r>
            <a:r>
              <a:rPr lang="en-US" sz="3200" dirty="0">
                <a:solidFill>
                  <a:srgbClr val="000000"/>
                </a:solidFill>
                <a:latin typeface="+mj-lt"/>
              </a:rPr>
              <a:t> </a:t>
            </a:r>
            <a:r>
              <a:rPr lang="en-US" sz="3200" dirty="0" err="1">
                <a:solidFill>
                  <a:srgbClr val="000000"/>
                </a:solidFill>
                <a:latin typeface="+mj-lt"/>
              </a:rPr>
              <a:t>cắp</a:t>
            </a:r>
            <a:r>
              <a:rPr lang="en-US" sz="3200" dirty="0">
                <a:solidFill>
                  <a:srgbClr val="000000"/>
                </a:solidFill>
                <a:latin typeface="+mj-lt"/>
              </a:rPr>
              <a:t>, </a:t>
            </a:r>
            <a:r>
              <a:rPr lang="en-US" sz="3200" dirty="0" err="1">
                <a:solidFill>
                  <a:srgbClr val="000000"/>
                </a:solidFill>
                <a:latin typeface="+mj-lt"/>
              </a:rPr>
              <a:t>hỏa</a:t>
            </a:r>
            <a:r>
              <a:rPr lang="en-US" sz="3200" dirty="0">
                <a:solidFill>
                  <a:srgbClr val="000000"/>
                </a:solidFill>
                <a:latin typeface="+mj-lt"/>
              </a:rPr>
              <a:t> </a:t>
            </a:r>
            <a:r>
              <a:rPr lang="en-US" sz="3200" dirty="0" err="1">
                <a:solidFill>
                  <a:srgbClr val="000000"/>
                </a:solidFill>
                <a:latin typeface="+mj-lt"/>
              </a:rPr>
              <a:t>hoạn</a:t>
            </a:r>
            <a:r>
              <a:rPr lang="en-US" sz="3200" dirty="0">
                <a:solidFill>
                  <a:srgbClr val="000000"/>
                </a:solidFill>
                <a:latin typeface="+mj-lt"/>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down)">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wipe(down)">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down)">
                                      <p:cBhvr>
                                        <p:cTn id="32" dur="500"/>
                                        <p:tgtEl>
                                          <p:spTgt spid="1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down)">
                                      <p:cBhvr>
                                        <p:cTn id="3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5" grpId="0"/>
      <p:bldP spid="19"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vi-VN">
              <a:latin typeface="+mj-lt"/>
            </a:endParaRPr>
          </a:p>
        </p:txBody>
      </p:sp>
      <p:sp>
        <p:nvSpPr>
          <p:cNvPr id="3" name="TextBox 3"/>
          <p:cNvSpPr txBox="1"/>
          <p:nvPr/>
        </p:nvSpPr>
        <p:spPr>
          <a:xfrm>
            <a:off x="2819400" y="3527756"/>
            <a:ext cx="7200900" cy="6140912"/>
          </a:xfrm>
          <a:prstGeom prst="rect">
            <a:avLst/>
          </a:prstGeom>
        </p:spPr>
        <p:txBody>
          <a:bodyPr wrap="square" lIns="0" tIns="0" rIns="0" bIns="0" rtlCol="0" anchor="t">
            <a:spAutoFit/>
          </a:bodyPr>
          <a:lstStyle/>
          <a:p>
            <a:pPr marL="457200" indent="-457200">
              <a:lnSpc>
                <a:spcPts val="3150"/>
              </a:lnSpc>
              <a:buFont typeface="Wingdings" panose="05000000000000000000" pitchFamily="2" charset="2"/>
              <a:buChar char="v"/>
            </a:pPr>
            <a:r>
              <a:rPr lang="en-US" sz="3200" dirty="0" err="1">
                <a:solidFill>
                  <a:srgbClr val="000000"/>
                </a:solidFill>
                <a:latin typeface="+mj-lt"/>
              </a:rPr>
              <a:t>Quản</a:t>
            </a:r>
            <a:r>
              <a:rPr lang="en-US" sz="3200" dirty="0">
                <a:solidFill>
                  <a:srgbClr val="000000"/>
                </a:solidFill>
                <a:latin typeface="+mj-lt"/>
              </a:rPr>
              <a:t> </a:t>
            </a:r>
            <a:r>
              <a:rPr lang="en-US" sz="3200" dirty="0" err="1">
                <a:solidFill>
                  <a:srgbClr val="000000"/>
                </a:solidFill>
                <a:latin typeface="+mj-lt"/>
              </a:rPr>
              <a:t>lí</a:t>
            </a:r>
            <a:r>
              <a:rPr lang="en-US" sz="3200" dirty="0">
                <a:solidFill>
                  <a:srgbClr val="000000"/>
                </a:solidFill>
                <a:latin typeface="+mj-lt"/>
              </a:rPr>
              <a:t> </a:t>
            </a:r>
            <a:r>
              <a:rPr lang="en-US" sz="3200" dirty="0" err="1">
                <a:solidFill>
                  <a:srgbClr val="000000"/>
                </a:solidFill>
                <a:latin typeface="+mj-lt"/>
              </a:rPr>
              <a:t>phòng</a:t>
            </a:r>
            <a:r>
              <a:rPr lang="en-US" sz="3200" dirty="0">
                <a:solidFill>
                  <a:srgbClr val="000000"/>
                </a:solidFill>
                <a:latin typeface="+mj-lt"/>
              </a:rPr>
              <a:t> </a:t>
            </a:r>
            <a:r>
              <a:rPr lang="en-US" sz="3200" dirty="0" err="1">
                <a:solidFill>
                  <a:srgbClr val="000000"/>
                </a:solidFill>
                <a:latin typeface="+mj-lt"/>
              </a:rPr>
              <a:t>trọ</a:t>
            </a:r>
            <a:r>
              <a:rPr lang="en-US" sz="3200" dirty="0">
                <a:solidFill>
                  <a:srgbClr val="000000"/>
                </a:solidFill>
                <a:latin typeface="+mj-lt"/>
              </a:rPr>
              <a:t>.</a:t>
            </a:r>
          </a:p>
          <a:p>
            <a:pPr>
              <a:lnSpc>
                <a:spcPts val="3150"/>
              </a:lnSpc>
            </a:pPr>
            <a:endParaRPr lang="en-US" sz="3200" dirty="0">
              <a:solidFill>
                <a:srgbClr val="000000"/>
              </a:solidFill>
              <a:latin typeface="+mj-lt"/>
            </a:endParaRPr>
          </a:p>
          <a:p>
            <a:pPr marL="457200" indent="-457200">
              <a:lnSpc>
                <a:spcPts val="3150"/>
              </a:lnSpc>
              <a:buFont typeface="Wingdings" panose="05000000000000000000" pitchFamily="2" charset="2"/>
              <a:buChar char="v"/>
            </a:pPr>
            <a:r>
              <a:rPr lang="en-US" sz="3200" dirty="0" err="1">
                <a:solidFill>
                  <a:srgbClr val="000000"/>
                </a:solidFill>
                <a:latin typeface="+mj-lt"/>
              </a:rPr>
              <a:t>Quản</a:t>
            </a:r>
            <a:r>
              <a:rPr lang="en-US" sz="3200" dirty="0">
                <a:solidFill>
                  <a:srgbClr val="000000"/>
                </a:solidFill>
                <a:latin typeface="+mj-lt"/>
              </a:rPr>
              <a:t> </a:t>
            </a:r>
            <a:r>
              <a:rPr lang="en-US" sz="3200" dirty="0" err="1">
                <a:solidFill>
                  <a:srgbClr val="000000"/>
                </a:solidFill>
                <a:latin typeface="+mj-lt"/>
              </a:rPr>
              <a:t>lí</a:t>
            </a:r>
            <a:r>
              <a:rPr lang="en-US" sz="3200" dirty="0">
                <a:solidFill>
                  <a:srgbClr val="000000"/>
                </a:solidFill>
                <a:latin typeface="+mj-lt"/>
              </a:rPr>
              <a:t> </a:t>
            </a:r>
            <a:r>
              <a:rPr lang="en-US" sz="3200" dirty="0" err="1">
                <a:solidFill>
                  <a:srgbClr val="000000"/>
                </a:solidFill>
                <a:latin typeface="+mj-lt"/>
              </a:rPr>
              <a:t>khu</a:t>
            </a:r>
            <a:r>
              <a:rPr lang="en-US" sz="3200" dirty="0">
                <a:solidFill>
                  <a:srgbClr val="000000"/>
                </a:solidFill>
                <a:latin typeface="+mj-lt"/>
              </a:rPr>
              <a:t> </a:t>
            </a:r>
            <a:r>
              <a:rPr lang="en-US" sz="3200" dirty="0" err="1">
                <a:solidFill>
                  <a:srgbClr val="000000"/>
                </a:solidFill>
                <a:latin typeface="+mj-lt"/>
              </a:rPr>
              <a:t>vực</a:t>
            </a:r>
            <a:r>
              <a:rPr lang="en-US" sz="3200" dirty="0">
                <a:solidFill>
                  <a:srgbClr val="000000"/>
                </a:solidFill>
                <a:latin typeface="+mj-lt"/>
              </a:rPr>
              <a:t>.</a:t>
            </a:r>
          </a:p>
          <a:p>
            <a:pPr>
              <a:lnSpc>
                <a:spcPts val="3150"/>
              </a:lnSpc>
            </a:pPr>
            <a:endParaRPr lang="en-US" sz="3200" dirty="0">
              <a:solidFill>
                <a:srgbClr val="000000"/>
              </a:solidFill>
              <a:latin typeface="+mj-lt"/>
            </a:endParaRPr>
          </a:p>
          <a:p>
            <a:pPr marL="457200" indent="-457200">
              <a:lnSpc>
                <a:spcPts val="3150"/>
              </a:lnSpc>
              <a:buFont typeface="Wingdings" panose="05000000000000000000" pitchFamily="2" charset="2"/>
              <a:buChar char="v"/>
            </a:pPr>
            <a:r>
              <a:rPr lang="en-US" sz="3200" dirty="0" err="1">
                <a:solidFill>
                  <a:srgbClr val="000000"/>
                </a:solidFill>
                <a:latin typeface="+mj-lt"/>
              </a:rPr>
              <a:t>Quản</a:t>
            </a:r>
            <a:r>
              <a:rPr lang="en-US" sz="3200" dirty="0">
                <a:solidFill>
                  <a:srgbClr val="000000"/>
                </a:solidFill>
                <a:latin typeface="+mj-lt"/>
              </a:rPr>
              <a:t> </a:t>
            </a:r>
            <a:r>
              <a:rPr lang="en-US" sz="3200" dirty="0" err="1">
                <a:solidFill>
                  <a:srgbClr val="000000"/>
                </a:solidFill>
                <a:latin typeface="+mj-lt"/>
              </a:rPr>
              <a:t>lí</a:t>
            </a:r>
            <a:r>
              <a:rPr lang="en-US" sz="3200" dirty="0">
                <a:solidFill>
                  <a:srgbClr val="000000"/>
                </a:solidFill>
                <a:latin typeface="+mj-lt"/>
              </a:rPr>
              <a:t> c</a:t>
            </a:r>
            <a:r>
              <a:rPr lang="vi-VN" sz="3200" dirty="0">
                <a:solidFill>
                  <a:srgbClr val="000000"/>
                </a:solidFill>
                <a:latin typeface="+mj-lt"/>
              </a:rPr>
              <a:t>ơ</a:t>
            </a:r>
            <a:r>
              <a:rPr lang="en-US" sz="3200" dirty="0">
                <a:solidFill>
                  <a:srgbClr val="000000"/>
                </a:solidFill>
                <a:latin typeface="+mj-lt"/>
              </a:rPr>
              <a:t> </a:t>
            </a:r>
            <a:r>
              <a:rPr lang="en-US" sz="3200" dirty="0" err="1">
                <a:solidFill>
                  <a:srgbClr val="000000"/>
                </a:solidFill>
                <a:latin typeface="+mj-lt"/>
              </a:rPr>
              <a:t>sở</a:t>
            </a:r>
            <a:r>
              <a:rPr lang="en-US" sz="3200" dirty="0">
                <a:solidFill>
                  <a:srgbClr val="000000"/>
                </a:solidFill>
                <a:latin typeface="+mj-lt"/>
              </a:rPr>
              <a:t> </a:t>
            </a:r>
            <a:r>
              <a:rPr lang="en-US" sz="3200" dirty="0" err="1">
                <a:solidFill>
                  <a:srgbClr val="000000"/>
                </a:solidFill>
                <a:latin typeface="+mj-lt"/>
              </a:rPr>
              <a:t>vật</a:t>
            </a:r>
            <a:r>
              <a:rPr lang="en-US" sz="3200" dirty="0">
                <a:solidFill>
                  <a:srgbClr val="000000"/>
                </a:solidFill>
                <a:latin typeface="+mj-lt"/>
              </a:rPr>
              <a:t> </a:t>
            </a:r>
            <a:r>
              <a:rPr lang="en-US" sz="3200" dirty="0" err="1">
                <a:solidFill>
                  <a:srgbClr val="000000"/>
                </a:solidFill>
                <a:latin typeface="+mj-lt"/>
              </a:rPr>
              <a:t>chất</a:t>
            </a:r>
            <a:r>
              <a:rPr lang="en-US" sz="3200" dirty="0">
                <a:solidFill>
                  <a:srgbClr val="000000"/>
                </a:solidFill>
                <a:latin typeface="+mj-lt"/>
              </a:rPr>
              <a:t>.</a:t>
            </a:r>
          </a:p>
          <a:p>
            <a:pPr>
              <a:lnSpc>
                <a:spcPts val="3150"/>
              </a:lnSpc>
            </a:pPr>
            <a:endParaRPr lang="en-US" sz="3200" dirty="0">
              <a:solidFill>
                <a:srgbClr val="000000"/>
              </a:solidFill>
              <a:latin typeface="+mj-lt"/>
            </a:endParaRPr>
          </a:p>
          <a:p>
            <a:pPr marL="457200" indent="-457200">
              <a:lnSpc>
                <a:spcPts val="3150"/>
              </a:lnSpc>
              <a:buFont typeface="Wingdings" panose="05000000000000000000" pitchFamily="2" charset="2"/>
              <a:buChar char="v"/>
            </a:pPr>
            <a:r>
              <a:rPr lang="en-US" sz="3200" dirty="0" err="1">
                <a:solidFill>
                  <a:srgbClr val="000000"/>
                </a:solidFill>
                <a:latin typeface="+mj-lt"/>
              </a:rPr>
              <a:t>Quản</a:t>
            </a:r>
            <a:r>
              <a:rPr lang="en-US" sz="3200" dirty="0">
                <a:solidFill>
                  <a:srgbClr val="000000"/>
                </a:solidFill>
                <a:latin typeface="+mj-lt"/>
              </a:rPr>
              <a:t> </a:t>
            </a:r>
            <a:r>
              <a:rPr lang="en-US" sz="3200" dirty="0" err="1">
                <a:solidFill>
                  <a:srgbClr val="000000"/>
                </a:solidFill>
                <a:latin typeface="+mj-lt"/>
              </a:rPr>
              <a:t>lí</a:t>
            </a:r>
            <a:r>
              <a:rPr lang="en-US" sz="3200" dirty="0">
                <a:solidFill>
                  <a:srgbClr val="000000"/>
                </a:solidFill>
                <a:latin typeface="+mj-lt"/>
              </a:rPr>
              <a:t> </a:t>
            </a:r>
            <a:r>
              <a:rPr lang="en-US" sz="3200" dirty="0" err="1">
                <a:solidFill>
                  <a:srgbClr val="000000"/>
                </a:solidFill>
                <a:latin typeface="+mj-lt"/>
              </a:rPr>
              <a:t>bảng</a:t>
            </a:r>
            <a:r>
              <a:rPr lang="en-US" sz="3200" dirty="0">
                <a:solidFill>
                  <a:srgbClr val="000000"/>
                </a:solidFill>
                <a:latin typeface="+mj-lt"/>
              </a:rPr>
              <a:t> </a:t>
            </a:r>
            <a:r>
              <a:rPr lang="en-US" sz="3200" dirty="0" err="1">
                <a:solidFill>
                  <a:srgbClr val="000000"/>
                </a:solidFill>
                <a:latin typeface="+mj-lt"/>
              </a:rPr>
              <a:t>giá</a:t>
            </a:r>
            <a:r>
              <a:rPr lang="en-US" sz="3200" dirty="0">
                <a:solidFill>
                  <a:srgbClr val="000000"/>
                </a:solidFill>
                <a:latin typeface="+mj-lt"/>
              </a:rPr>
              <a:t>.</a:t>
            </a:r>
          </a:p>
          <a:p>
            <a:pPr>
              <a:lnSpc>
                <a:spcPts val="3150"/>
              </a:lnSpc>
            </a:pPr>
            <a:endParaRPr lang="en-US" sz="3200" dirty="0">
              <a:solidFill>
                <a:srgbClr val="000000"/>
              </a:solidFill>
              <a:latin typeface="+mj-lt"/>
            </a:endParaRPr>
          </a:p>
          <a:p>
            <a:pPr marL="457200" indent="-457200">
              <a:lnSpc>
                <a:spcPts val="3150"/>
              </a:lnSpc>
              <a:buFont typeface="Wingdings" panose="05000000000000000000" pitchFamily="2" charset="2"/>
              <a:buChar char="v"/>
            </a:pPr>
            <a:r>
              <a:rPr lang="en-US" sz="3200" dirty="0" err="1">
                <a:solidFill>
                  <a:srgbClr val="000000"/>
                </a:solidFill>
                <a:latin typeface="+mj-lt"/>
              </a:rPr>
              <a:t>Quản</a:t>
            </a:r>
            <a:r>
              <a:rPr lang="en-US" sz="3200" dirty="0">
                <a:solidFill>
                  <a:srgbClr val="000000"/>
                </a:solidFill>
                <a:latin typeface="+mj-lt"/>
              </a:rPr>
              <a:t> </a:t>
            </a:r>
            <a:r>
              <a:rPr lang="en-US" sz="3200" dirty="0" err="1">
                <a:solidFill>
                  <a:srgbClr val="000000"/>
                </a:solidFill>
                <a:latin typeface="+mj-lt"/>
              </a:rPr>
              <a:t>lí</a:t>
            </a:r>
            <a:r>
              <a:rPr lang="en-US" sz="3200" dirty="0">
                <a:solidFill>
                  <a:srgbClr val="000000"/>
                </a:solidFill>
                <a:latin typeface="+mj-lt"/>
              </a:rPr>
              <a:t> </a:t>
            </a:r>
            <a:r>
              <a:rPr lang="en-US" sz="3200" dirty="0" err="1">
                <a:solidFill>
                  <a:srgbClr val="000000"/>
                </a:solidFill>
                <a:latin typeface="+mj-lt"/>
              </a:rPr>
              <a:t>thông</a:t>
            </a:r>
            <a:r>
              <a:rPr lang="en-US" sz="3200" dirty="0">
                <a:solidFill>
                  <a:srgbClr val="000000"/>
                </a:solidFill>
                <a:latin typeface="+mj-lt"/>
              </a:rPr>
              <a:t> tin </a:t>
            </a:r>
            <a:r>
              <a:rPr lang="en-US" sz="3200" dirty="0" err="1">
                <a:solidFill>
                  <a:srgbClr val="000000"/>
                </a:solidFill>
                <a:latin typeface="+mj-lt"/>
              </a:rPr>
              <a:t>khách</a:t>
            </a:r>
            <a:r>
              <a:rPr lang="en-US" sz="3200" dirty="0">
                <a:solidFill>
                  <a:srgbClr val="000000"/>
                </a:solidFill>
                <a:latin typeface="+mj-lt"/>
              </a:rPr>
              <a:t> </a:t>
            </a:r>
            <a:r>
              <a:rPr lang="en-US" sz="3200" dirty="0" err="1">
                <a:solidFill>
                  <a:srgbClr val="000000"/>
                </a:solidFill>
                <a:latin typeface="+mj-lt"/>
              </a:rPr>
              <a:t>thuê</a:t>
            </a:r>
            <a:r>
              <a:rPr lang="en-US" sz="3200" dirty="0">
                <a:solidFill>
                  <a:srgbClr val="000000"/>
                </a:solidFill>
                <a:latin typeface="+mj-lt"/>
              </a:rPr>
              <a:t>.</a:t>
            </a:r>
          </a:p>
          <a:p>
            <a:pPr>
              <a:lnSpc>
                <a:spcPts val="3150"/>
              </a:lnSpc>
            </a:pPr>
            <a:endParaRPr lang="en-US" sz="3200" dirty="0">
              <a:solidFill>
                <a:srgbClr val="000000"/>
              </a:solidFill>
              <a:latin typeface="+mj-lt"/>
            </a:endParaRPr>
          </a:p>
          <a:p>
            <a:pPr marL="457200" indent="-457200">
              <a:lnSpc>
                <a:spcPts val="3150"/>
              </a:lnSpc>
              <a:buFont typeface="Wingdings" panose="05000000000000000000" pitchFamily="2" charset="2"/>
              <a:buChar char="v"/>
            </a:pPr>
            <a:r>
              <a:rPr lang="en-US" sz="3200" dirty="0" err="1">
                <a:solidFill>
                  <a:srgbClr val="000000"/>
                </a:solidFill>
                <a:latin typeface="+mj-lt"/>
              </a:rPr>
              <a:t>Quản</a:t>
            </a:r>
            <a:r>
              <a:rPr lang="en-US" sz="3200" dirty="0">
                <a:solidFill>
                  <a:srgbClr val="000000"/>
                </a:solidFill>
                <a:latin typeface="+mj-lt"/>
              </a:rPr>
              <a:t> </a:t>
            </a:r>
            <a:r>
              <a:rPr lang="en-US" sz="3200" dirty="0" err="1">
                <a:solidFill>
                  <a:srgbClr val="000000"/>
                </a:solidFill>
                <a:latin typeface="+mj-lt"/>
              </a:rPr>
              <a:t>lí</a:t>
            </a:r>
            <a:r>
              <a:rPr lang="en-US" sz="3200" dirty="0">
                <a:solidFill>
                  <a:srgbClr val="000000"/>
                </a:solidFill>
                <a:latin typeface="+mj-lt"/>
              </a:rPr>
              <a:t> </a:t>
            </a:r>
            <a:r>
              <a:rPr lang="en-US" sz="3200" dirty="0" err="1">
                <a:solidFill>
                  <a:srgbClr val="000000"/>
                </a:solidFill>
                <a:latin typeface="+mj-lt"/>
              </a:rPr>
              <a:t>dịch</a:t>
            </a:r>
            <a:r>
              <a:rPr lang="en-US" sz="3200" dirty="0">
                <a:solidFill>
                  <a:srgbClr val="000000"/>
                </a:solidFill>
                <a:latin typeface="+mj-lt"/>
              </a:rPr>
              <a:t> </a:t>
            </a:r>
            <a:r>
              <a:rPr lang="en-US" sz="3200" dirty="0" err="1">
                <a:solidFill>
                  <a:srgbClr val="000000"/>
                </a:solidFill>
                <a:latin typeface="+mj-lt"/>
              </a:rPr>
              <a:t>vụ</a:t>
            </a:r>
            <a:r>
              <a:rPr lang="en-US" sz="3200" dirty="0">
                <a:solidFill>
                  <a:srgbClr val="000000"/>
                </a:solidFill>
                <a:latin typeface="+mj-lt"/>
              </a:rPr>
              <a:t>.</a:t>
            </a:r>
          </a:p>
          <a:p>
            <a:pPr marL="457200" indent="-457200">
              <a:lnSpc>
                <a:spcPts val="3150"/>
              </a:lnSpc>
              <a:buFont typeface="Wingdings" panose="05000000000000000000" pitchFamily="2" charset="2"/>
              <a:buChar char="v"/>
            </a:pPr>
            <a:endParaRPr lang="en-US" sz="3200" dirty="0">
              <a:solidFill>
                <a:srgbClr val="000000"/>
              </a:solidFill>
              <a:latin typeface="+mj-lt"/>
            </a:endParaRPr>
          </a:p>
          <a:p>
            <a:pPr marL="457200" indent="-457200">
              <a:lnSpc>
                <a:spcPts val="3150"/>
              </a:lnSpc>
              <a:buFont typeface="Wingdings" panose="05000000000000000000" pitchFamily="2" charset="2"/>
              <a:buChar char="v"/>
            </a:pPr>
            <a:r>
              <a:rPr lang="en-US" sz="3200" dirty="0" err="1">
                <a:solidFill>
                  <a:srgbClr val="000000"/>
                </a:solidFill>
                <a:latin typeface="+mj-lt"/>
              </a:rPr>
              <a:t>Lập</a:t>
            </a:r>
            <a:r>
              <a:rPr lang="en-US" sz="3200" dirty="0">
                <a:solidFill>
                  <a:srgbClr val="000000"/>
                </a:solidFill>
                <a:latin typeface="+mj-lt"/>
              </a:rPr>
              <a:t> </a:t>
            </a:r>
            <a:r>
              <a:rPr lang="en-US" sz="3200" dirty="0" err="1">
                <a:solidFill>
                  <a:srgbClr val="000000"/>
                </a:solidFill>
                <a:latin typeface="+mj-lt"/>
              </a:rPr>
              <a:t>hợp</a:t>
            </a:r>
            <a:r>
              <a:rPr lang="en-US" sz="3200" dirty="0">
                <a:solidFill>
                  <a:srgbClr val="000000"/>
                </a:solidFill>
                <a:latin typeface="+mj-lt"/>
              </a:rPr>
              <a:t> </a:t>
            </a:r>
            <a:r>
              <a:rPr lang="en-US" sz="3200" dirty="0" err="1">
                <a:solidFill>
                  <a:srgbClr val="000000"/>
                </a:solidFill>
                <a:latin typeface="+mj-lt"/>
              </a:rPr>
              <a:t>đồng</a:t>
            </a:r>
            <a:r>
              <a:rPr lang="en-US" sz="3200" dirty="0">
                <a:solidFill>
                  <a:srgbClr val="000000"/>
                </a:solidFill>
                <a:latin typeface="+mj-lt"/>
              </a:rPr>
              <a:t>.</a:t>
            </a:r>
          </a:p>
          <a:p>
            <a:pPr marL="457200" indent="-457200">
              <a:lnSpc>
                <a:spcPts val="3150"/>
              </a:lnSpc>
              <a:buFont typeface="Wingdings" panose="05000000000000000000" pitchFamily="2" charset="2"/>
              <a:buChar char="v"/>
            </a:pPr>
            <a:endParaRPr lang="en-US" sz="3200" dirty="0">
              <a:solidFill>
                <a:srgbClr val="000000"/>
              </a:solidFill>
              <a:latin typeface="+mj-lt"/>
            </a:endParaRPr>
          </a:p>
          <a:p>
            <a:pPr marL="457200" indent="-457200">
              <a:lnSpc>
                <a:spcPts val="3150"/>
              </a:lnSpc>
              <a:buFont typeface="Wingdings" panose="05000000000000000000" pitchFamily="2" charset="2"/>
              <a:buChar char="v"/>
            </a:pPr>
            <a:endParaRPr lang="en-US" sz="2600" dirty="0">
              <a:solidFill>
                <a:srgbClr val="000000"/>
              </a:solidFill>
              <a:latin typeface="+mj-lt"/>
            </a:endParaRPr>
          </a:p>
        </p:txBody>
      </p:sp>
      <p:sp>
        <p:nvSpPr>
          <p:cNvPr id="9" name="TextBox 12">
            <a:extLst>
              <a:ext uri="{FF2B5EF4-FFF2-40B4-BE49-F238E27FC236}">
                <a16:creationId xmlns:a16="http://schemas.microsoft.com/office/drawing/2014/main" id="{F28822D0-FF50-190E-6B06-9EEF9060C972}"/>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
        <p:nvSpPr>
          <p:cNvPr id="4" name="TextBox 12">
            <a:extLst>
              <a:ext uri="{FF2B5EF4-FFF2-40B4-BE49-F238E27FC236}">
                <a16:creationId xmlns:a16="http://schemas.microsoft.com/office/drawing/2014/main" id="{40415669-735E-C111-EBDB-1221AAB036BF}"/>
              </a:ext>
            </a:extLst>
          </p:cNvPr>
          <p:cNvSpPr txBox="1"/>
          <p:nvPr/>
        </p:nvSpPr>
        <p:spPr>
          <a:xfrm>
            <a:off x="1600200" y="2259562"/>
            <a:ext cx="7315202" cy="429669"/>
          </a:xfrm>
          <a:prstGeom prst="rect">
            <a:avLst/>
          </a:prstGeom>
        </p:spPr>
        <p:txBody>
          <a:bodyPr wrap="square" lIns="0" tIns="0" rIns="0" bIns="0" rtlCol="0" anchor="t">
            <a:spAutoFit/>
          </a:bodyPr>
          <a:lstStyle/>
          <a:p>
            <a:pPr marL="457200" indent="-457200">
              <a:lnSpc>
                <a:spcPts val="3150"/>
              </a:lnSpc>
              <a:buFontTx/>
              <a:buChar char="-"/>
            </a:pPr>
            <a:r>
              <a:rPr lang="en-US" sz="3600" dirty="0" err="1">
                <a:solidFill>
                  <a:srgbClr val="000000"/>
                </a:solidFill>
                <a:latin typeface="+mj-lt"/>
              </a:rPr>
              <a:t>Các</a:t>
            </a:r>
            <a:r>
              <a:rPr lang="en-US" sz="3600" dirty="0">
                <a:solidFill>
                  <a:srgbClr val="000000"/>
                </a:solidFill>
                <a:latin typeface="+mj-lt"/>
              </a:rPr>
              <a:t> </a:t>
            </a:r>
            <a:r>
              <a:rPr lang="en-US" sz="3600" dirty="0" err="1">
                <a:solidFill>
                  <a:srgbClr val="000000"/>
                </a:solidFill>
                <a:latin typeface="+mj-lt"/>
              </a:rPr>
              <a:t>chức</a:t>
            </a:r>
            <a:r>
              <a:rPr lang="en-US" sz="3600" dirty="0">
                <a:solidFill>
                  <a:srgbClr val="000000"/>
                </a:solidFill>
                <a:latin typeface="+mj-lt"/>
              </a:rPr>
              <a:t> </a:t>
            </a:r>
            <a:r>
              <a:rPr lang="en-US" sz="3600" dirty="0" err="1">
                <a:solidFill>
                  <a:srgbClr val="000000"/>
                </a:solidFill>
                <a:latin typeface="+mj-lt"/>
              </a:rPr>
              <a:t>năng</a:t>
            </a:r>
            <a:r>
              <a:rPr lang="en-US" sz="3600" dirty="0">
                <a:solidFill>
                  <a:srgbClr val="000000"/>
                </a:solidFill>
                <a:latin typeface="+mj-lt"/>
              </a:rPr>
              <a:t> </a:t>
            </a:r>
            <a:r>
              <a:rPr lang="en-US" sz="3600" dirty="0" err="1">
                <a:solidFill>
                  <a:srgbClr val="000000"/>
                </a:solidFill>
                <a:latin typeface="+mj-lt"/>
              </a:rPr>
              <a:t>chính</a:t>
            </a:r>
            <a:r>
              <a:rPr lang="en-US" sz="3600" dirty="0">
                <a:solidFill>
                  <a:srgbClr val="000000"/>
                </a:solidFill>
                <a:latin typeface="+mj-lt"/>
              </a:rPr>
              <a:t> bao </a:t>
            </a:r>
            <a:r>
              <a:rPr lang="en-US" sz="3600" dirty="0" err="1">
                <a:solidFill>
                  <a:srgbClr val="000000"/>
                </a:solidFill>
                <a:latin typeface="+mj-lt"/>
              </a:rPr>
              <a:t>gồm</a:t>
            </a:r>
            <a:r>
              <a:rPr lang="en-US" sz="3600" dirty="0">
                <a:solidFill>
                  <a:srgbClr val="000000"/>
                </a:solidFill>
                <a:latin typeface="+mj-lt"/>
              </a:rPr>
              <a:t> : </a:t>
            </a:r>
          </a:p>
        </p:txBody>
      </p:sp>
      <p:sp>
        <p:nvSpPr>
          <p:cNvPr id="7" name="TextBox 3">
            <a:extLst>
              <a:ext uri="{FF2B5EF4-FFF2-40B4-BE49-F238E27FC236}">
                <a16:creationId xmlns:a16="http://schemas.microsoft.com/office/drawing/2014/main" id="{AAABB319-A667-68C1-603B-3AA12D4ACC43}"/>
              </a:ext>
            </a:extLst>
          </p:cNvPr>
          <p:cNvSpPr txBox="1"/>
          <p:nvPr/>
        </p:nvSpPr>
        <p:spPr>
          <a:xfrm>
            <a:off x="9525000" y="3162300"/>
            <a:ext cx="7200900" cy="5320174"/>
          </a:xfrm>
          <a:prstGeom prst="rect">
            <a:avLst/>
          </a:prstGeom>
        </p:spPr>
        <p:txBody>
          <a:bodyPr wrap="square" lIns="0" tIns="0" rIns="0" bIns="0" rtlCol="0" anchor="t">
            <a:spAutoFit/>
          </a:bodyPr>
          <a:lstStyle/>
          <a:p>
            <a:pPr>
              <a:lnSpc>
                <a:spcPts val="3150"/>
              </a:lnSpc>
            </a:pPr>
            <a:endParaRPr lang="en-US" sz="3200" dirty="0">
              <a:solidFill>
                <a:srgbClr val="000000"/>
              </a:solidFill>
              <a:latin typeface="+mj-lt"/>
            </a:endParaRPr>
          </a:p>
          <a:p>
            <a:pPr marL="457200" indent="-457200">
              <a:lnSpc>
                <a:spcPts val="3150"/>
              </a:lnSpc>
              <a:buFont typeface="Wingdings" panose="05000000000000000000" pitchFamily="2" charset="2"/>
              <a:buChar char="v"/>
            </a:pPr>
            <a:r>
              <a:rPr lang="en-US" sz="3200" dirty="0" err="1">
                <a:solidFill>
                  <a:srgbClr val="000000"/>
                </a:solidFill>
                <a:latin typeface="+mj-lt"/>
              </a:rPr>
              <a:t>Quản</a:t>
            </a:r>
            <a:r>
              <a:rPr lang="en-US" sz="3200" dirty="0">
                <a:solidFill>
                  <a:srgbClr val="000000"/>
                </a:solidFill>
                <a:latin typeface="+mj-lt"/>
              </a:rPr>
              <a:t> </a:t>
            </a:r>
            <a:r>
              <a:rPr lang="en-US" sz="3200" dirty="0" err="1">
                <a:solidFill>
                  <a:srgbClr val="000000"/>
                </a:solidFill>
                <a:latin typeface="+mj-lt"/>
              </a:rPr>
              <a:t>lí</a:t>
            </a:r>
            <a:r>
              <a:rPr lang="en-US" sz="3200" dirty="0">
                <a:solidFill>
                  <a:srgbClr val="000000"/>
                </a:solidFill>
                <a:latin typeface="+mj-lt"/>
              </a:rPr>
              <a:t> </a:t>
            </a:r>
            <a:r>
              <a:rPr lang="en-US" sz="3200" dirty="0" err="1">
                <a:solidFill>
                  <a:srgbClr val="000000"/>
                </a:solidFill>
                <a:latin typeface="+mj-lt"/>
              </a:rPr>
              <a:t>phiếu</a:t>
            </a:r>
            <a:r>
              <a:rPr lang="en-US" sz="3200" dirty="0">
                <a:solidFill>
                  <a:srgbClr val="000000"/>
                </a:solidFill>
                <a:latin typeface="+mj-lt"/>
              </a:rPr>
              <a:t> </a:t>
            </a:r>
            <a:r>
              <a:rPr lang="en-US" sz="3200" dirty="0" err="1">
                <a:solidFill>
                  <a:srgbClr val="000000"/>
                </a:solidFill>
                <a:latin typeface="+mj-lt"/>
              </a:rPr>
              <a:t>thu</a:t>
            </a:r>
            <a:r>
              <a:rPr lang="en-US" sz="3200" dirty="0">
                <a:solidFill>
                  <a:srgbClr val="000000"/>
                </a:solidFill>
                <a:latin typeface="+mj-lt"/>
              </a:rPr>
              <a:t> ( </a:t>
            </a:r>
            <a:r>
              <a:rPr lang="en-US" sz="3200" dirty="0" err="1">
                <a:solidFill>
                  <a:srgbClr val="000000"/>
                </a:solidFill>
                <a:latin typeface="+mj-lt"/>
              </a:rPr>
              <a:t>Lập</a:t>
            </a:r>
            <a:r>
              <a:rPr lang="en-US" sz="3200" dirty="0">
                <a:solidFill>
                  <a:srgbClr val="000000"/>
                </a:solidFill>
                <a:latin typeface="+mj-lt"/>
              </a:rPr>
              <a:t> </a:t>
            </a:r>
            <a:r>
              <a:rPr lang="en-US" sz="3200" dirty="0" err="1">
                <a:solidFill>
                  <a:srgbClr val="000000"/>
                </a:solidFill>
                <a:latin typeface="+mj-lt"/>
              </a:rPr>
              <a:t>hóa</a:t>
            </a:r>
            <a:r>
              <a:rPr lang="en-US" sz="3200" dirty="0">
                <a:solidFill>
                  <a:srgbClr val="000000"/>
                </a:solidFill>
                <a:latin typeface="+mj-lt"/>
              </a:rPr>
              <a:t> đ</a:t>
            </a:r>
            <a:r>
              <a:rPr lang="vi-VN" sz="3200" dirty="0">
                <a:solidFill>
                  <a:srgbClr val="000000"/>
                </a:solidFill>
                <a:latin typeface="+mj-lt"/>
              </a:rPr>
              <a:t>ơ</a:t>
            </a:r>
            <a:r>
              <a:rPr lang="en-US" sz="3200" dirty="0">
                <a:solidFill>
                  <a:srgbClr val="000000"/>
                </a:solidFill>
                <a:latin typeface="+mj-lt"/>
              </a:rPr>
              <a:t>n, </a:t>
            </a:r>
            <a:r>
              <a:rPr lang="en-US" sz="3200" dirty="0" err="1">
                <a:solidFill>
                  <a:srgbClr val="000000"/>
                </a:solidFill>
                <a:latin typeface="+mj-lt"/>
              </a:rPr>
              <a:t>phiếu</a:t>
            </a:r>
            <a:r>
              <a:rPr lang="en-US" sz="3200" dirty="0">
                <a:solidFill>
                  <a:srgbClr val="000000"/>
                </a:solidFill>
                <a:latin typeface="+mj-lt"/>
              </a:rPr>
              <a:t> </a:t>
            </a:r>
            <a:r>
              <a:rPr lang="en-US" sz="3200" dirty="0" err="1">
                <a:solidFill>
                  <a:srgbClr val="000000"/>
                </a:solidFill>
                <a:latin typeface="+mj-lt"/>
              </a:rPr>
              <a:t>thu</a:t>
            </a:r>
            <a:r>
              <a:rPr lang="en-US" sz="3200" dirty="0">
                <a:solidFill>
                  <a:srgbClr val="000000"/>
                </a:solidFill>
                <a:latin typeface="+mj-lt"/>
              </a:rPr>
              <a:t>, </a:t>
            </a:r>
            <a:r>
              <a:rPr lang="en-US" sz="3200" dirty="0" err="1">
                <a:solidFill>
                  <a:srgbClr val="000000"/>
                </a:solidFill>
                <a:latin typeface="+mj-lt"/>
              </a:rPr>
              <a:t>danh</a:t>
            </a:r>
            <a:r>
              <a:rPr lang="en-US" sz="3200" dirty="0">
                <a:solidFill>
                  <a:srgbClr val="000000"/>
                </a:solidFill>
                <a:latin typeface="+mj-lt"/>
              </a:rPr>
              <a:t> </a:t>
            </a:r>
            <a:r>
              <a:rPr lang="en-US" sz="3200" dirty="0" err="1">
                <a:solidFill>
                  <a:srgbClr val="000000"/>
                </a:solidFill>
                <a:latin typeface="+mj-lt"/>
              </a:rPr>
              <a:t>mục</a:t>
            </a:r>
            <a:r>
              <a:rPr lang="en-US" sz="3200" dirty="0">
                <a:solidFill>
                  <a:srgbClr val="000000"/>
                </a:solidFill>
                <a:latin typeface="+mj-lt"/>
              </a:rPr>
              <a:t> </a:t>
            </a:r>
            <a:r>
              <a:rPr lang="en-US" sz="3200" dirty="0" err="1">
                <a:solidFill>
                  <a:srgbClr val="000000"/>
                </a:solidFill>
                <a:latin typeface="+mj-lt"/>
              </a:rPr>
              <a:t>thu</a:t>
            </a:r>
            <a:r>
              <a:rPr lang="en-US" sz="3200" dirty="0">
                <a:solidFill>
                  <a:srgbClr val="000000"/>
                </a:solidFill>
                <a:latin typeface="+mj-lt"/>
              </a:rPr>
              <a:t> ).</a:t>
            </a:r>
          </a:p>
          <a:p>
            <a:pPr>
              <a:lnSpc>
                <a:spcPts val="3150"/>
              </a:lnSpc>
            </a:pPr>
            <a:endParaRPr lang="en-US" sz="3200" dirty="0">
              <a:solidFill>
                <a:srgbClr val="000000"/>
              </a:solidFill>
              <a:latin typeface="+mj-lt"/>
            </a:endParaRPr>
          </a:p>
          <a:p>
            <a:pPr marL="457200" indent="-457200">
              <a:lnSpc>
                <a:spcPts val="3150"/>
              </a:lnSpc>
              <a:buFont typeface="Wingdings" panose="05000000000000000000" pitchFamily="2" charset="2"/>
              <a:buChar char="v"/>
            </a:pPr>
            <a:r>
              <a:rPr lang="en-US" sz="3200" dirty="0" err="1">
                <a:solidFill>
                  <a:srgbClr val="000000"/>
                </a:solidFill>
                <a:latin typeface="+mj-lt"/>
              </a:rPr>
              <a:t>Quản</a:t>
            </a:r>
            <a:r>
              <a:rPr lang="en-US" sz="3200" dirty="0">
                <a:solidFill>
                  <a:srgbClr val="000000"/>
                </a:solidFill>
                <a:latin typeface="+mj-lt"/>
              </a:rPr>
              <a:t> </a:t>
            </a:r>
            <a:r>
              <a:rPr lang="en-US" sz="3200" dirty="0" err="1">
                <a:solidFill>
                  <a:srgbClr val="000000"/>
                </a:solidFill>
                <a:latin typeface="+mj-lt"/>
              </a:rPr>
              <a:t>lí</a:t>
            </a:r>
            <a:r>
              <a:rPr lang="en-US" sz="3200" dirty="0">
                <a:solidFill>
                  <a:srgbClr val="000000"/>
                </a:solidFill>
                <a:latin typeface="+mj-lt"/>
              </a:rPr>
              <a:t> </a:t>
            </a:r>
            <a:r>
              <a:rPr lang="en-US" sz="3200" dirty="0" err="1">
                <a:solidFill>
                  <a:srgbClr val="000000"/>
                </a:solidFill>
                <a:latin typeface="+mj-lt"/>
              </a:rPr>
              <a:t>phiếu</a:t>
            </a:r>
            <a:r>
              <a:rPr lang="en-US" sz="3200" dirty="0">
                <a:solidFill>
                  <a:srgbClr val="000000"/>
                </a:solidFill>
                <a:latin typeface="+mj-lt"/>
              </a:rPr>
              <a:t> chi ( </a:t>
            </a:r>
            <a:r>
              <a:rPr lang="en-US" sz="3200" dirty="0" err="1">
                <a:solidFill>
                  <a:srgbClr val="000000"/>
                </a:solidFill>
                <a:latin typeface="+mj-lt"/>
              </a:rPr>
              <a:t>Lập</a:t>
            </a:r>
            <a:r>
              <a:rPr lang="en-US" sz="3200" dirty="0">
                <a:solidFill>
                  <a:srgbClr val="000000"/>
                </a:solidFill>
                <a:latin typeface="+mj-lt"/>
              </a:rPr>
              <a:t> </a:t>
            </a:r>
            <a:r>
              <a:rPr lang="en-US" sz="3200" dirty="0" err="1">
                <a:solidFill>
                  <a:srgbClr val="000000"/>
                </a:solidFill>
                <a:latin typeface="+mj-lt"/>
              </a:rPr>
              <a:t>phiếu</a:t>
            </a:r>
            <a:r>
              <a:rPr lang="en-US" sz="3200" dirty="0">
                <a:solidFill>
                  <a:srgbClr val="000000"/>
                </a:solidFill>
                <a:latin typeface="+mj-lt"/>
              </a:rPr>
              <a:t> </a:t>
            </a:r>
            <a:r>
              <a:rPr lang="en-US" sz="3200" dirty="0" err="1">
                <a:solidFill>
                  <a:srgbClr val="000000"/>
                </a:solidFill>
                <a:latin typeface="+mj-lt"/>
              </a:rPr>
              <a:t>thu</a:t>
            </a:r>
            <a:r>
              <a:rPr lang="en-US" sz="3200" dirty="0">
                <a:solidFill>
                  <a:srgbClr val="000000"/>
                </a:solidFill>
                <a:latin typeface="+mj-lt"/>
              </a:rPr>
              <a:t>, </a:t>
            </a:r>
            <a:r>
              <a:rPr lang="en-US" sz="3200" dirty="0" err="1">
                <a:solidFill>
                  <a:srgbClr val="000000"/>
                </a:solidFill>
                <a:latin typeface="+mj-lt"/>
              </a:rPr>
              <a:t>danh</a:t>
            </a:r>
            <a:r>
              <a:rPr lang="en-US" sz="3200" dirty="0">
                <a:solidFill>
                  <a:srgbClr val="000000"/>
                </a:solidFill>
                <a:latin typeface="+mj-lt"/>
              </a:rPr>
              <a:t> </a:t>
            </a:r>
            <a:r>
              <a:rPr lang="en-US" sz="3200" dirty="0" err="1">
                <a:solidFill>
                  <a:srgbClr val="000000"/>
                </a:solidFill>
                <a:latin typeface="+mj-lt"/>
              </a:rPr>
              <a:t>mục</a:t>
            </a:r>
            <a:r>
              <a:rPr lang="en-US" sz="3200" dirty="0">
                <a:solidFill>
                  <a:srgbClr val="000000"/>
                </a:solidFill>
                <a:latin typeface="+mj-lt"/>
              </a:rPr>
              <a:t> </a:t>
            </a:r>
            <a:r>
              <a:rPr lang="en-US" sz="3200" dirty="0" err="1">
                <a:solidFill>
                  <a:srgbClr val="000000"/>
                </a:solidFill>
                <a:latin typeface="+mj-lt"/>
              </a:rPr>
              <a:t>thu</a:t>
            </a:r>
            <a:r>
              <a:rPr lang="en-US" sz="3200" dirty="0">
                <a:solidFill>
                  <a:srgbClr val="000000"/>
                </a:solidFill>
                <a:latin typeface="+mj-lt"/>
              </a:rPr>
              <a:t> ).</a:t>
            </a:r>
          </a:p>
          <a:p>
            <a:pPr>
              <a:lnSpc>
                <a:spcPts val="3150"/>
              </a:lnSpc>
            </a:pPr>
            <a:endParaRPr lang="en-US" sz="3200" dirty="0">
              <a:solidFill>
                <a:srgbClr val="000000"/>
              </a:solidFill>
              <a:latin typeface="+mj-lt"/>
            </a:endParaRPr>
          </a:p>
          <a:p>
            <a:pPr marL="457200" indent="-457200">
              <a:lnSpc>
                <a:spcPts val="3150"/>
              </a:lnSpc>
              <a:buFont typeface="Wingdings" panose="05000000000000000000" pitchFamily="2" charset="2"/>
              <a:buChar char="v"/>
            </a:pPr>
            <a:r>
              <a:rPr lang="en-US" sz="3200" dirty="0" err="1">
                <a:solidFill>
                  <a:srgbClr val="000000"/>
                </a:solidFill>
                <a:latin typeface="+mj-lt"/>
              </a:rPr>
              <a:t>Báo</a:t>
            </a:r>
            <a:r>
              <a:rPr lang="en-US" sz="3200" dirty="0">
                <a:solidFill>
                  <a:srgbClr val="000000"/>
                </a:solidFill>
                <a:latin typeface="+mj-lt"/>
              </a:rPr>
              <a:t> </a:t>
            </a:r>
            <a:r>
              <a:rPr lang="en-US" sz="3200" dirty="0" err="1">
                <a:solidFill>
                  <a:srgbClr val="000000"/>
                </a:solidFill>
                <a:latin typeface="+mj-lt"/>
              </a:rPr>
              <a:t>cáo</a:t>
            </a:r>
            <a:r>
              <a:rPr lang="en-US" sz="3200" dirty="0">
                <a:solidFill>
                  <a:srgbClr val="000000"/>
                </a:solidFill>
                <a:latin typeface="+mj-lt"/>
              </a:rPr>
              <a:t> </a:t>
            </a:r>
            <a:r>
              <a:rPr lang="en-US" sz="3200" dirty="0" err="1">
                <a:solidFill>
                  <a:srgbClr val="000000"/>
                </a:solidFill>
                <a:latin typeface="+mj-lt"/>
              </a:rPr>
              <a:t>thu</a:t>
            </a:r>
            <a:r>
              <a:rPr lang="en-US" sz="3200" dirty="0">
                <a:solidFill>
                  <a:srgbClr val="000000"/>
                </a:solidFill>
                <a:latin typeface="+mj-lt"/>
              </a:rPr>
              <a:t> chi.</a:t>
            </a:r>
          </a:p>
          <a:p>
            <a:pPr>
              <a:lnSpc>
                <a:spcPts val="3150"/>
              </a:lnSpc>
            </a:pPr>
            <a:endParaRPr lang="en-US" sz="3200" dirty="0">
              <a:solidFill>
                <a:srgbClr val="000000"/>
              </a:solidFill>
              <a:latin typeface="+mj-lt"/>
            </a:endParaRPr>
          </a:p>
          <a:p>
            <a:pPr marL="457200" indent="-457200">
              <a:lnSpc>
                <a:spcPts val="3150"/>
              </a:lnSpc>
              <a:buFont typeface="Wingdings" panose="05000000000000000000" pitchFamily="2" charset="2"/>
              <a:buChar char="v"/>
            </a:pPr>
            <a:r>
              <a:rPr lang="en-US" sz="3200" dirty="0" err="1">
                <a:solidFill>
                  <a:srgbClr val="000000"/>
                </a:solidFill>
                <a:latin typeface="+mj-lt"/>
              </a:rPr>
              <a:t>Báo</a:t>
            </a:r>
            <a:r>
              <a:rPr lang="en-US" sz="3200" dirty="0">
                <a:solidFill>
                  <a:srgbClr val="000000"/>
                </a:solidFill>
                <a:latin typeface="+mj-lt"/>
              </a:rPr>
              <a:t> </a:t>
            </a:r>
            <a:r>
              <a:rPr lang="en-US" sz="3200" dirty="0" err="1">
                <a:solidFill>
                  <a:srgbClr val="000000"/>
                </a:solidFill>
                <a:latin typeface="+mj-lt"/>
              </a:rPr>
              <a:t>cáo</a:t>
            </a:r>
            <a:r>
              <a:rPr lang="en-US" sz="3200" dirty="0">
                <a:solidFill>
                  <a:srgbClr val="000000"/>
                </a:solidFill>
                <a:latin typeface="+mj-lt"/>
              </a:rPr>
              <a:t> </a:t>
            </a:r>
            <a:r>
              <a:rPr lang="en-US" sz="3200" dirty="0" err="1">
                <a:solidFill>
                  <a:srgbClr val="000000"/>
                </a:solidFill>
                <a:latin typeface="+mj-lt"/>
              </a:rPr>
              <a:t>tổng</a:t>
            </a:r>
            <a:r>
              <a:rPr lang="en-US" sz="3200" dirty="0">
                <a:solidFill>
                  <a:srgbClr val="000000"/>
                </a:solidFill>
                <a:latin typeface="+mj-lt"/>
              </a:rPr>
              <a:t> </a:t>
            </a:r>
            <a:r>
              <a:rPr lang="en-US" sz="3200" dirty="0" err="1">
                <a:solidFill>
                  <a:srgbClr val="000000"/>
                </a:solidFill>
                <a:latin typeface="+mj-lt"/>
              </a:rPr>
              <a:t>hợp</a:t>
            </a:r>
            <a:r>
              <a:rPr lang="en-US" sz="3200" dirty="0">
                <a:solidFill>
                  <a:srgbClr val="000000"/>
                </a:solidFill>
                <a:latin typeface="+mj-lt"/>
              </a:rPr>
              <a:t>.</a:t>
            </a:r>
          </a:p>
          <a:p>
            <a:pPr>
              <a:lnSpc>
                <a:spcPts val="3150"/>
              </a:lnSpc>
            </a:pPr>
            <a:endParaRPr lang="en-US" sz="3200" dirty="0">
              <a:solidFill>
                <a:srgbClr val="000000"/>
              </a:solidFill>
              <a:latin typeface="+mj-lt"/>
            </a:endParaRPr>
          </a:p>
          <a:p>
            <a:pPr marL="457200" indent="-457200">
              <a:lnSpc>
                <a:spcPts val="3150"/>
              </a:lnSpc>
              <a:buFont typeface="Wingdings" panose="05000000000000000000" pitchFamily="2" charset="2"/>
              <a:buChar char="v"/>
            </a:pPr>
            <a:r>
              <a:rPr lang="en-US" sz="3200" dirty="0">
                <a:solidFill>
                  <a:srgbClr val="000000"/>
                </a:solidFill>
                <a:latin typeface="+mj-lt"/>
              </a:rPr>
              <a:t>Ng</a:t>
            </a:r>
            <a:r>
              <a:rPr lang="vi-VN" sz="3200" dirty="0">
                <a:solidFill>
                  <a:srgbClr val="000000"/>
                </a:solidFill>
                <a:latin typeface="+mj-lt"/>
              </a:rPr>
              <a:t>ười sử dụng hệ thống.</a:t>
            </a:r>
            <a:endParaRPr lang="en-US" sz="3200" dirty="0">
              <a:solidFill>
                <a:srgbClr val="000000"/>
              </a:solidFill>
              <a:latin typeface="+mj-lt"/>
            </a:endParaRPr>
          </a:p>
          <a:p>
            <a:pPr marL="457200" indent="-457200">
              <a:lnSpc>
                <a:spcPts val="3150"/>
              </a:lnSpc>
              <a:buFont typeface="Wingdings" panose="05000000000000000000" pitchFamily="2" charset="2"/>
              <a:buChar char="v"/>
            </a:pPr>
            <a:endParaRPr lang="en-US" sz="2600" dirty="0">
              <a:solidFill>
                <a:srgbClr val="000000"/>
              </a:solidFill>
              <a:latin typeface="+mj-lt"/>
            </a:endParaRPr>
          </a:p>
        </p:txBody>
      </p:sp>
    </p:spTree>
    <p:extLst>
      <p:ext uri="{BB962C8B-B14F-4D97-AF65-F5344CB8AC3E}">
        <p14:creationId xmlns:p14="http://schemas.microsoft.com/office/powerpoint/2010/main" val="2618209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down)">
                                      <p:cBhvr>
                                        <p:cTn id="17" dur="500"/>
                                        <p:tgtEl>
                                          <p:spTgt spid="3"/>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down)">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4"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85556" y="454609"/>
            <a:ext cx="17316887" cy="9377782"/>
          </a:xfrm>
          <a:prstGeom prst="rect">
            <a:avLst/>
          </a:prstGeom>
          <a:solidFill>
            <a:srgbClr val="EFEFEF"/>
          </a:solidFill>
        </p:spPr>
        <p:txBody>
          <a:bodyPr/>
          <a:lstStyle/>
          <a:p>
            <a:endParaRPr lang="vi-VN" dirty="0">
              <a:latin typeface="+mj-lt"/>
            </a:endParaRPr>
          </a:p>
        </p:txBody>
      </p:sp>
      <p:sp>
        <p:nvSpPr>
          <p:cNvPr id="3" name="TextBox 3">
            <a:extLst>
              <a:ext uri="{FF2B5EF4-FFF2-40B4-BE49-F238E27FC236}">
                <a16:creationId xmlns:a16="http://schemas.microsoft.com/office/drawing/2014/main" id="{6A605A23-F889-BA33-5344-41870D6C7987}"/>
              </a:ext>
            </a:extLst>
          </p:cNvPr>
          <p:cNvSpPr txBox="1"/>
          <p:nvPr/>
        </p:nvSpPr>
        <p:spPr>
          <a:xfrm>
            <a:off x="1752600" y="3390900"/>
            <a:ext cx="15087600" cy="3268331"/>
          </a:xfrm>
          <a:prstGeom prst="rect">
            <a:avLst/>
          </a:prstGeom>
        </p:spPr>
        <p:txBody>
          <a:bodyPr wrap="square" lIns="0" tIns="0" rIns="0" bIns="0" rtlCol="0" anchor="t">
            <a:spAutoFit/>
          </a:bodyPr>
          <a:lstStyle/>
          <a:p>
            <a:pPr marL="457200" indent="-457200" algn="just">
              <a:lnSpc>
                <a:spcPts val="3150"/>
              </a:lnSpc>
              <a:buFontTx/>
              <a:buChar char="-"/>
            </a:pPr>
            <a:r>
              <a:rPr lang="en-US" sz="4000" dirty="0" err="1">
                <a:solidFill>
                  <a:srgbClr val="000000"/>
                </a:solidFill>
                <a:latin typeface="+mj-lt"/>
              </a:rPr>
              <a:t>Quản</a:t>
            </a:r>
            <a:r>
              <a:rPr lang="en-US" sz="4000" dirty="0">
                <a:solidFill>
                  <a:srgbClr val="000000"/>
                </a:solidFill>
                <a:latin typeface="+mj-lt"/>
              </a:rPr>
              <a:t> </a:t>
            </a:r>
            <a:r>
              <a:rPr lang="en-US" sz="4000" dirty="0" err="1">
                <a:solidFill>
                  <a:srgbClr val="000000"/>
                </a:solidFill>
                <a:latin typeface="+mj-lt"/>
              </a:rPr>
              <a:t>lý</a:t>
            </a:r>
            <a:r>
              <a:rPr lang="en-US" sz="4000" dirty="0">
                <a:solidFill>
                  <a:srgbClr val="000000"/>
                </a:solidFill>
                <a:latin typeface="+mj-lt"/>
              </a:rPr>
              <a:t> </a:t>
            </a:r>
            <a:r>
              <a:rPr lang="en-US" sz="4000" dirty="0" err="1">
                <a:solidFill>
                  <a:srgbClr val="000000"/>
                </a:solidFill>
                <a:latin typeface="+mj-lt"/>
              </a:rPr>
              <a:t>phòng</a:t>
            </a:r>
            <a:r>
              <a:rPr lang="en-US" sz="4000" dirty="0">
                <a:solidFill>
                  <a:srgbClr val="000000"/>
                </a:solidFill>
                <a:latin typeface="+mj-lt"/>
              </a:rPr>
              <a:t> </a:t>
            </a:r>
            <a:r>
              <a:rPr lang="en-US" sz="4000" dirty="0" err="1">
                <a:solidFill>
                  <a:srgbClr val="000000"/>
                </a:solidFill>
                <a:latin typeface="+mj-lt"/>
              </a:rPr>
              <a:t>trọ</a:t>
            </a:r>
            <a:r>
              <a:rPr lang="en-US" sz="4000" dirty="0">
                <a:solidFill>
                  <a:srgbClr val="000000"/>
                </a:solidFill>
                <a:latin typeface="+mj-lt"/>
              </a:rPr>
              <a:t>: </a:t>
            </a:r>
          </a:p>
          <a:p>
            <a:pPr marL="457200" indent="-457200" algn="just">
              <a:lnSpc>
                <a:spcPts val="3150"/>
              </a:lnSpc>
              <a:buFontTx/>
              <a:buChar char="-"/>
            </a:pPr>
            <a:endParaRPr lang="en-US" sz="26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latin typeface="Times New Roman" panose="02020603050405020304" pitchFamily="18" charset="0"/>
                <a:ea typeface="Calibri" panose="020F0502020204030204" pitchFamily="34" charset="0"/>
              </a:rPr>
              <a:t>T</a:t>
            </a:r>
            <a:r>
              <a:rPr lang="en-US" sz="2800" dirty="0" err="1">
                <a:solidFill>
                  <a:srgbClr val="000000"/>
                </a:solidFill>
                <a:effectLst/>
                <a:latin typeface="Times New Roman" panose="02020603050405020304" pitchFamily="18" charset="0"/>
                <a:ea typeface="Calibri" panose="020F0502020204030204" pitchFamily="34" charset="0"/>
              </a:rPr>
              <a:t>ên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phòng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hình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ảnh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phòng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diện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tích</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số</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lượng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người</a:t>
            </a:r>
            <a:r>
              <a:rPr lang="en-US" sz="2800" dirty="0">
                <a:solidFill>
                  <a:srgbClr val="000000"/>
                </a:solidFill>
                <a:effectLst/>
                <a:latin typeface="Times New Roman" panose="02020603050405020304" pitchFamily="18" charset="0"/>
                <a:ea typeface="Calibri" panose="020F0502020204030204" pitchFamily="34" charset="0"/>
              </a:rPr>
              <a:t> ở, </a:t>
            </a:r>
            <a:r>
              <a:rPr lang="en-US" sz="2800" dirty="0" err="1">
                <a:solidFill>
                  <a:srgbClr val="000000"/>
                </a:solidFill>
                <a:effectLst/>
                <a:latin typeface="Times New Roman" panose="02020603050405020304" pitchFamily="18" charset="0"/>
                <a:ea typeface="Calibri" panose="020F0502020204030204" pitchFamily="34" charset="0"/>
              </a:rPr>
              <a:t>số</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lượng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người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tối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đa</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trạng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thái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giá</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tiền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thuê</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giá</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tiền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cọc</a:t>
            </a:r>
            <a:r>
              <a:rPr lang="en-US" sz="3600" dirty="0">
                <a:solidFill>
                  <a:srgbClr val="000000"/>
                </a:solidFill>
                <a:effectLst/>
                <a:latin typeface="+mj-lt"/>
                <a:ea typeface="Calibri" panose="020F0502020204030204" pitchFamily="34" charset="0"/>
              </a:rPr>
              <a:t>.</a:t>
            </a:r>
            <a:endParaRPr lang="en-US" sz="3600" dirty="0">
              <a:solidFill>
                <a:srgbClr val="000000"/>
              </a:solidFill>
              <a:latin typeface="+mj-lt"/>
            </a:endParaRPr>
          </a:p>
          <a:p>
            <a:pPr algn="just">
              <a:lnSpc>
                <a:spcPts val="3150"/>
              </a:lnSpc>
            </a:pPr>
            <a:endParaRPr lang="en-US" sz="3600" dirty="0">
              <a:solidFill>
                <a:srgbClr val="000000"/>
              </a:solidFill>
              <a:latin typeface="+mj-lt"/>
            </a:endParaRPr>
          </a:p>
          <a:p>
            <a:pPr marL="457200" indent="-457200" algn="just">
              <a:lnSpc>
                <a:spcPts val="3150"/>
              </a:lnSpc>
              <a:buFont typeface="Wingdings" panose="05000000000000000000" pitchFamily="2" charset="2"/>
              <a:buChar char="v"/>
            </a:pPr>
            <a:r>
              <a:rPr lang="en-US" sz="2800" dirty="0" err="1">
                <a:solidFill>
                  <a:srgbClr val="000000"/>
                </a:solidFill>
                <a:effectLst/>
                <a:latin typeface="Times New Roman" panose="02020603050405020304" pitchFamily="18" charset="0"/>
                <a:ea typeface="Calibri" panose="020F0502020204030204" pitchFamily="34" charset="0"/>
              </a:rPr>
              <a:t>Người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quản</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trị</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sẽ</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có</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thể</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tạo</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mới</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các</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phòng</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trọ</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vào</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hệ</a:t>
            </a:r>
            <a:r>
              <a:rPr lang="en-US" sz="2800" dirty="0">
                <a:solidFill>
                  <a:srgbClr val="000000"/>
                </a:solidFill>
                <a:effectLst/>
                <a:latin typeface="Times New Roman" panose="02020603050405020304" pitchFamily="18" charset="0"/>
                <a:ea typeface="Calibri" panose="020F0502020204030204" pitchFamily="34" charset="0"/>
              </a:rPr>
              <a:t> </a:t>
            </a:r>
            <a:r>
              <a:rPr lang="en-US" sz="2800" dirty="0" err="1">
                <a:solidFill>
                  <a:srgbClr val="000000"/>
                </a:solidFill>
                <a:effectLst/>
                <a:latin typeface="Times New Roman" panose="02020603050405020304" pitchFamily="18" charset="0"/>
                <a:ea typeface="Calibri" panose="020F0502020204030204" pitchFamily="34" charset="0"/>
              </a:rPr>
              <a:t>thống</a:t>
            </a:r>
            <a:r>
              <a:rPr lang="en-US" sz="2800" dirty="0">
                <a:solidFill>
                  <a:srgbClr val="000000"/>
                </a:solidFill>
                <a:latin typeface="Times New Roman" panose="02020603050405020304" pitchFamily="18" charset="0"/>
                <a:ea typeface="Calibri" panose="020F0502020204030204" pitchFamily="34" charset="0"/>
              </a:rPr>
              <a:t>.</a:t>
            </a:r>
            <a:endParaRPr lang="en-US" sz="2800" dirty="0">
              <a:solidFill>
                <a:srgbClr val="000000"/>
              </a:solidFill>
              <a:effectLst/>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endParaRPr lang="en-US" dirty="0">
              <a:solidFill>
                <a:srgbClr val="000000"/>
              </a:solidFill>
              <a:latin typeface="Times New Roman" panose="02020603050405020304" pitchFamily="18" charset="0"/>
              <a:ea typeface="Calibri" panose="020F0502020204030204" pitchFamily="34" charset="0"/>
            </a:endParaRPr>
          </a:p>
          <a:p>
            <a:pPr marL="457200" indent="-457200" algn="just">
              <a:lnSpc>
                <a:spcPts val="3150"/>
              </a:lnSpc>
              <a:buFont typeface="Wingdings" panose="05000000000000000000" pitchFamily="2" charset="2"/>
              <a:buChar char="v"/>
            </a:pPr>
            <a:r>
              <a:rPr lang="en-US" sz="2800" dirty="0">
                <a:solidFill>
                  <a:srgbClr val="000000"/>
                </a:solidFill>
                <a:effectLst/>
                <a:latin typeface="Times New Roman" panose="02020603050405020304" pitchFamily="18" charset="0"/>
                <a:ea typeface="Times New Roman" panose="02020603050405020304" pitchFamily="18" charset="0"/>
              </a:rPr>
              <a:t>Khi </a:t>
            </a:r>
            <a:r>
              <a:rPr lang="en-US" sz="2800" dirty="0" err="1">
                <a:solidFill>
                  <a:srgbClr val="000000"/>
                </a:solidFill>
                <a:effectLst/>
                <a:latin typeface="Times New Roman" panose="02020603050405020304" pitchFamily="18" charset="0"/>
                <a:ea typeface="Times New Roman" panose="02020603050405020304" pitchFamily="18" charset="0"/>
              </a:rPr>
              <a:t>thay</a:t>
            </a:r>
            <a:r>
              <a:rPr lang="en-US" sz="2800" dirty="0">
                <a:solidFill>
                  <a:srgbClr val="000000"/>
                </a:solidFill>
                <a:effectLst/>
                <a:latin typeface="Times New Roman" panose="02020603050405020304" pitchFamily="18" charset="0"/>
                <a:ea typeface="Times New Roman" panose="02020603050405020304" pitchFamily="18" charset="0"/>
              </a:rPr>
              <a:t> </a:t>
            </a:r>
            <a:r>
              <a:rPr lang="en-US" sz="2800" dirty="0" err="1">
                <a:solidFill>
                  <a:srgbClr val="000000"/>
                </a:solidFill>
                <a:effectLst/>
                <a:latin typeface="Times New Roman" panose="02020603050405020304" pitchFamily="18" charset="0"/>
                <a:ea typeface="Times New Roman" panose="02020603050405020304" pitchFamily="18" charset="0"/>
              </a:rPr>
              <a:t>đổi</a:t>
            </a:r>
            <a:r>
              <a:rPr lang="en-US" sz="2800" dirty="0">
                <a:solidFill>
                  <a:srgbClr val="000000"/>
                </a:solidFill>
                <a:effectLst/>
                <a:latin typeface="Times New Roman" panose="02020603050405020304" pitchFamily="18" charset="0"/>
                <a:ea typeface="Times New Roman" panose="02020603050405020304" pitchFamily="18" charset="0"/>
              </a:rPr>
              <a:t> </a:t>
            </a:r>
            <a:r>
              <a:rPr lang="en-US" sz="2800" dirty="0" err="1">
                <a:solidFill>
                  <a:srgbClr val="000000"/>
                </a:solidFill>
                <a:effectLst/>
                <a:latin typeface="Times New Roman" panose="02020603050405020304" pitchFamily="18" charset="0"/>
                <a:ea typeface="Times New Roman" panose="02020603050405020304" pitchFamily="18" charset="0"/>
              </a:rPr>
              <a:t>thông</a:t>
            </a:r>
            <a:r>
              <a:rPr lang="en-US" sz="2800" dirty="0">
                <a:solidFill>
                  <a:srgbClr val="000000"/>
                </a:solidFill>
                <a:effectLst/>
                <a:latin typeface="Times New Roman" panose="02020603050405020304" pitchFamily="18" charset="0"/>
                <a:ea typeface="Times New Roman" panose="02020603050405020304" pitchFamily="18" charset="0"/>
              </a:rPr>
              <a:t> tin </a:t>
            </a:r>
            <a:r>
              <a:rPr lang="en-US" sz="2800" dirty="0" err="1">
                <a:solidFill>
                  <a:srgbClr val="000000"/>
                </a:solidFill>
                <a:effectLst/>
                <a:latin typeface="Times New Roman" panose="02020603050405020304" pitchFamily="18" charset="0"/>
                <a:ea typeface="Times New Roman" panose="02020603050405020304" pitchFamily="18" charset="0"/>
              </a:rPr>
              <a:t>thì</a:t>
            </a:r>
            <a:r>
              <a:rPr lang="en-US" sz="2800" dirty="0">
                <a:solidFill>
                  <a:srgbClr val="000000"/>
                </a:solidFill>
                <a:effectLst/>
                <a:latin typeface="Times New Roman" panose="02020603050405020304" pitchFamily="18" charset="0"/>
                <a:ea typeface="Times New Roman" panose="02020603050405020304" pitchFamily="18" charset="0"/>
              </a:rPr>
              <a:t> </a:t>
            </a:r>
            <a:r>
              <a:rPr lang="en-US" sz="2800" dirty="0" err="1">
                <a:solidFill>
                  <a:srgbClr val="000000"/>
                </a:solidFill>
                <a:latin typeface="Times New Roman" panose="02020603050405020304" pitchFamily="18" charset="0"/>
                <a:ea typeface="Times New Roman" panose="02020603050405020304" pitchFamily="18" charset="0"/>
              </a:rPr>
              <a:t>q</a:t>
            </a:r>
            <a:r>
              <a:rPr lang="en-US" sz="2800" dirty="0" err="1">
                <a:solidFill>
                  <a:srgbClr val="000000"/>
                </a:solidFill>
                <a:effectLst/>
                <a:latin typeface="Times New Roman" panose="02020603050405020304" pitchFamily="18" charset="0"/>
                <a:ea typeface="Times New Roman" panose="02020603050405020304" pitchFamily="18" charset="0"/>
              </a:rPr>
              <a:t>uản</a:t>
            </a:r>
            <a:r>
              <a:rPr lang="en-US" sz="2800" dirty="0">
                <a:solidFill>
                  <a:srgbClr val="000000"/>
                </a:solidFill>
                <a:effectLst/>
                <a:latin typeface="Times New Roman" panose="02020603050405020304" pitchFamily="18" charset="0"/>
                <a:ea typeface="Times New Roman" panose="02020603050405020304" pitchFamily="18" charset="0"/>
              </a:rPr>
              <a:t> </a:t>
            </a:r>
            <a:r>
              <a:rPr lang="en-US" sz="2800" dirty="0" err="1">
                <a:solidFill>
                  <a:srgbClr val="000000"/>
                </a:solidFill>
                <a:effectLst/>
                <a:latin typeface="Times New Roman" panose="02020603050405020304" pitchFamily="18" charset="0"/>
                <a:ea typeface="Times New Roman" panose="02020603050405020304" pitchFamily="18" charset="0"/>
              </a:rPr>
              <a:t>trị</a:t>
            </a:r>
            <a:r>
              <a:rPr lang="en-US" sz="2800" dirty="0">
                <a:solidFill>
                  <a:srgbClr val="000000"/>
                </a:solidFill>
                <a:effectLst/>
                <a:latin typeface="Times New Roman" panose="02020603050405020304" pitchFamily="18" charset="0"/>
                <a:ea typeface="Times New Roman" panose="02020603050405020304" pitchFamily="18" charset="0"/>
              </a:rPr>
              <a:t> </a:t>
            </a:r>
            <a:r>
              <a:rPr lang="en-US" sz="2800" dirty="0" err="1">
                <a:solidFill>
                  <a:srgbClr val="000000"/>
                </a:solidFill>
                <a:effectLst/>
                <a:latin typeface="Times New Roman" panose="02020603050405020304" pitchFamily="18" charset="0"/>
                <a:ea typeface="Times New Roman" panose="02020603050405020304" pitchFamily="18" charset="0"/>
              </a:rPr>
              <a:t>viên</a:t>
            </a:r>
            <a:r>
              <a:rPr lang="en-US" sz="2800" dirty="0">
                <a:solidFill>
                  <a:srgbClr val="000000"/>
                </a:solidFill>
                <a:effectLst/>
                <a:latin typeface="Times New Roman" panose="02020603050405020304" pitchFamily="18" charset="0"/>
                <a:ea typeface="Times New Roman" panose="02020603050405020304" pitchFamily="18" charset="0"/>
              </a:rPr>
              <a:t> </a:t>
            </a:r>
            <a:r>
              <a:rPr lang="en-US" sz="2800" dirty="0" err="1">
                <a:solidFill>
                  <a:srgbClr val="000000"/>
                </a:solidFill>
                <a:effectLst/>
                <a:latin typeface="Times New Roman" panose="02020603050405020304" pitchFamily="18" charset="0"/>
                <a:ea typeface="Times New Roman" panose="02020603050405020304" pitchFamily="18" charset="0"/>
              </a:rPr>
              <a:t>sẽ</a:t>
            </a:r>
            <a:r>
              <a:rPr lang="en-US" sz="2800" dirty="0">
                <a:solidFill>
                  <a:srgbClr val="000000"/>
                </a:solidFill>
                <a:effectLst/>
                <a:latin typeface="Times New Roman" panose="02020603050405020304" pitchFamily="18" charset="0"/>
                <a:ea typeface="Times New Roman" panose="02020603050405020304" pitchFamily="18" charset="0"/>
              </a:rPr>
              <a:t> </a:t>
            </a:r>
            <a:r>
              <a:rPr lang="en-US" sz="2800" dirty="0" err="1">
                <a:solidFill>
                  <a:srgbClr val="000000"/>
                </a:solidFill>
                <a:effectLst/>
                <a:latin typeface="Times New Roman" panose="02020603050405020304" pitchFamily="18" charset="0"/>
                <a:ea typeface="Times New Roman" panose="02020603050405020304" pitchFamily="18" charset="0"/>
              </a:rPr>
              <a:t>cập</a:t>
            </a:r>
            <a:r>
              <a:rPr lang="en-US" sz="2800" dirty="0">
                <a:solidFill>
                  <a:srgbClr val="000000"/>
                </a:solidFill>
                <a:effectLst/>
                <a:latin typeface="Times New Roman" panose="02020603050405020304" pitchFamily="18" charset="0"/>
                <a:ea typeface="Times New Roman" panose="02020603050405020304" pitchFamily="18" charset="0"/>
              </a:rPr>
              <a:t> </a:t>
            </a:r>
            <a:r>
              <a:rPr lang="en-US" sz="2800" dirty="0" err="1">
                <a:solidFill>
                  <a:srgbClr val="000000"/>
                </a:solidFill>
                <a:effectLst/>
                <a:latin typeface="Times New Roman" panose="02020603050405020304" pitchFamily="18" charset="0"/>
                <a:ea typeface="Times New Roman" panose="02020603050405020304" pitchFamily="18" charset="0"/>
              </a:rPr>
              <a:t>nhật</a:t>
            </a:r>
            <a:r>
              <a:rPr lang="en-US" sz="2800" dirty="0">
                <a:solidFill>
                  <a:srgbClr val="000000"/>
                </a:solidFill>
                <a:effectLst/>
                <a:latin typeface="Times New Roman" panose="02020603050405020304" pitchFamily="18" charset="0"/>
                <a:ea typeface="Times New Roman" panose="02020603050405020304" pitchFamily="18" charset="0"/>
              </a:rPr>
              <a:t> </a:t>
            </a:r>
            <a:r>
              <a:rPr lang="en-US" sz="2800" dirty="0" err="1">
                <a:solidFill>
                  <a:srgbClr val="000000"/>
                </a:solidFill>
                <a:effectLst/>
                <a:latin typeface="Times New Roman" panose="02020603050405020304" pitchFamily="18" charset="0"/>
                <a:ea typeface="Times New Roman" panose="02020603050405020304" pitchFamily="18" charset="0"/>
              </a:rPr>
              <a:t>được</a:t>
            </a:r>
            <a:r>
              <a:rPr lang="en-US" sz="2800" dirty="0">
                <a:solidFill>
                  <a:srgbClr val="000000"/>
                </a:solidFill>
                <a:effectLst/>
                <a:latin typeface="Times New Roman" panose="02020603050405020304" pitchFamily="18" charset="0"/>
                <a:ea typeface="Times New Roman" panose="02020603050405020304" pitchFamily="18" charset="0"/>
              </a:rPr>
              <a:t> </a:t>
            </a:r>
            <a:r>
              <a:rPr lang="en-US" sz="2800" dirty="0" err="1">
                <a:solidFill>
                  <a:srgbClr val="000000"/>
                </a:solidFill>
                <a:effectLst/>
                <a:latin typeface="Times New Roman" panose="02020603050405020304" pitchFamily="18" charset="0"/>
                <a:ea typeface="Times New Roman" panose="02020603050405020304" pitchFamily="18" charset="0"/>
              </a:rPr>
              <a:t>các</a:t>
            </a:r>
            <a:r>
              <a:rPr lang="en-US" sz="2800" dirty="0">
                <a:solidFill>
                  <a:srgbClr val="000000"/>
                </a:solidFill>
                <a:effectLst/>
                <a:latin typeface="Times New Roman" panose="02020603050405020304" pitchFamily="18" charset="0"/>
                <a:ea typeface="Times New Roman" panose="02020603050405020304" pitchFamily="18" charset="0"/>
              </a:rPr>
              <a:t> </a:t>
            </a:r>
            <a:r>
              <a:rPr lang="en-US" sz="2800" dirty="0" err="1">
                <a:solidFill>
                  <a:srgbClr val="000000"/>
                </a:solidFill>
                <a:effectLst/>
                <a:latin typeface="Times New Roman" panose="02020603050405020304" pitchFamily="18" charset="0"/>
                <a:ea typeface="Times New Roman" panose="02020603050405020304" pitchFamily="18" charset="0"/>
              </a:rPr>
              <a:t>thông</a:t>
            </a:r>
            <a:r>
              <a:rPr lang="en-US" sz="2800" dirty="0">
                <a:solidFill>
                  <a:srgbClr val="000000"/>
                </a:solidFill>
                <a:effectLst/>
                <a:latin typeface="Times New Roman" panose="02020603050405020304" pitchFamily="18" charset="0"/>
                <a:ea typeface="Times New Roman" panose="02020603050405020304" pitchFamily="18" charset="0"/>
              </a:rPr>
              <a:t> tin </a:t>
            </a:r>
            <a:r>
              <a:rPr lang="en-US" sz="2800" dirty="0" err="1">
                <a:solidFill>
                  <a:srgbClr val="000000"/>
                </a:solidFill>
                <a:effectLst/>
                <a:latin typeface="Times New Roman" panose="02020603050405020304" pitchFamily="18" charset="0"/>
                <a:ea typeface="Times New Roman" panose="02020603050405020304" pitchFamily="18" charset="0"/>
              </a:rPr>
              <a:t>trên</a:t>
            </a:r>
            <a:r>
              <a:rPr lang="en-US" sz="2800" dirty="0">
                <a:solidFill>
                  <a:srgbClr val="000000"/>
                </a:solidFill>
                <a:effectLst/>
                <a:latin typeface="Times New Roman" panose="02020603050405020304" pitchFamily="18" charset="0"/>
                <a:ea typeface="Times New Roman" panose="02020603050405020304" pitchFamily="18" charset="0"/>
              </a:rPr>
              <a:t>.</a:t>
            </a:r>
            <a:endParaRPr lang="en-US" sz="3600" dirty="0">
              <a:solidFill>
                <a:srgbClr val="000000"/>
              </a:solidFill>
              <a:latin typeface="+mj-lt"/>
            </a:endParaRPr>
          </a:p>
        </p:txBody>
      </p:sp>
      <p:sp>
        <p:nvSpPr>
          <p:cNvPr id="6" name="TextBox 12">
            <a:extLst>
              <a:ext uri="{FF2B5EF4-FFF2-40B4-BE49-F238E27FC236}">
                <a16:creationId xmlns:a16="http://schemas.microsoft.com/office/drawing/2014/main" id="{DB1C79B7-8DFE-AEAE-EF45-A58D0BEE0440}"/>
              </a:ext>
            </a:extLst>
          </p:cNvPr>
          <p:cNvSpPr txBox="1"/>
          <p:nvPr/>
        </p:nvSpPr>
        <p:spPr>
          <a:xfrm>
            <a:off x="685800" y="1028700"/>
            <a:ext cx="7315202" cy="420051"/>
          </a:xfrm>
          <a:prstGeom prst="rect">
            <a:avLst/>
          </a:prstGeom>
        </p:spPr>
        <p:txBody>
          <a:bodyPr wrap="square" lIns="0" tIns="0" rIns="0" bIns="0" rtlCol="0" anchor="t">
            <a:spAutoFit/>
          </a:bodyPr>
          <a:lstStyle/>
          <a:p>
            <a:pPr algn="ctr">
              <a:lnSpc>
                <a:spcPts val="3079"/>
              </a:lnSpc>
              <a:spcBef>
                <a:spcPct val="0"/>
              </a:spcBef>
            </a:pPr>
            <a:r>
              <a:rPr lang="en-US" sz="3600" b="1" u="sng" dirty="0">
                <a:solidFill>
                  <a:srgbClr val="000000"/>
                </a:solidFill>
                <a:latin typeface="+mj-lt"/>
              </a:rPr>
              <a:t>1.3. </a:t>
            </a:r>
            <a:r>
              <a:rPr lang="en-US" sz="3600" b="1" u="sng" dirty="0" err="1">
                <a:solidFill>
                  <a:srgbClr val="000000"/>
                </a:solidFill>
                <a:latin typeface="+mj-lt"/>
              </a:rPr>
              <a:t>Phân</a:t>
            </a:r>
            <a:r>
              <a:rPr lang="en-US" sz="3600" b="1" u="sng" dirty="0">
                <a:solidFill>
                  <a:srgbClr val="000000"/>
                </a:solidFill>
                <a:latin typeface="+mj-lt"/>
              </a:rPr>
              <a:t> </a:t>
            </a:r>
            <a:r>
              <a:rPr lang="en-US" sz="3600" b="1" u="sng" dirty="0" err="1">
                <a:solidFill>
                  <a:srgbClr val="000000"/>
                </a:solidFill>
                <a:latin typeface="+mj-lt"/>
              </a:rPr>
              <a:t>tích</a:t>
            </a:r>
            <a:r>
              <a:rPr lang="en-US" sz="3600" b="1" u="sng" dirty="0">
                <a:solidFill>
                  <a:srgbClr val="000000"/>
                </a:solidFill>
                <a:latin typeface="+mj-lt"/>
              </a:rPr>
              <a:t> </a:t>
            </a:r>
            <a:r>
              <a:rPr lang="en-US" sz="3600" b="1" u="sng" dirty="0" err="1">
                <a:solidFill>
                  <a:srgbClr val="000000"/>
                </a:solidFill>
                <a:latin typeface="+mj-lt"/>
              </a:rPr>
              <a:t>nhiệm</a:t>
            </a:r>
            <a:r>
              <a:rPr lang="en-US" sz="3600" b="1" u="sng" dirty="0">
                <a:solidFill>
                  <a:srgbClr val="000000"/>
                </a:solidFill>
                <a:latin typeface="+mj-lt"/>
              </a:rPr>
              <a:t> </a:t>
            </a:r>
            <a:r>
              <a:rPr lang="en-US" sz="3600" b="1" u="sng" dirty="0" err="1">
                <a:solidFill>
                  <a:srgbClr val="000000"/>
                </a:solidFill>
                <a:latin typeface="+mj-lt"/>
              </a:rPr>
              <a:t>vụ</a:t>
            </a:r>
            <a:r>
              <a:rPr lang="en-US" sz="3600" b="1" u="sng" dirty="0">
                <a:solidFill>
                  <a:srgbClr val="000000"/>
                </a:solidFill>
                <a:latin typeface="+mj-lt"/>
              </a:rPr>
              <a:t> </a:t>
            </a:r>
            <a:r>
              <a:rPr lang="en-US" sz="3600" b="1" u="sng" dirty="0" err="1">
                <a:solidFill>
                  <a:srgbClr val="000000"/>
                </a:solidFill>
                <a:latin typeface="+mj-lt"/>
              </a:rPr>
              <a:t>hệ</a:t>
            </a:r>
            <a:r>
              <a:rPr lang="en-US" sz="3600" b="1" u="sng" dirty="0">
                <a:solidFill>
                  <a:srgbClr val="000000"/>
                </a:solidFill>
                <a:latin typeface="+mj-lt"/>
              </a:rPr>
              <a:t> </a:t>
            </a:r>
            <a:r>
              <a:rPr lang="en-US" sz="3600" b="1" u="sng" dirty="0" err="1">
                <a:solidFill>
                  <a:srgbClr val="000000"/>
                </a:solidFill>
                <a:latin typeface="+mj-lt"/>
              </a:rPr>
              <a:t>thống</a:t>
            </a:r>
            <a:endParaRPr lang="en-US" sz="3600" b="1" u="sng" dirty="0">
              <a:solidFill>
                <a:srgbClr val="000000"/>
              </a:solidFill>
              <a:latin typeface="+mj-lt"/>
            </a:endParaRPr>
          </a:p>
        </p:txBody>
      </p:sp>
    </p:spTree>
    <p:extLst>
      <p:ext uri="{BB962C8B-B14F-4D97-AF65-F5344CB8AC3E}">
        <p14:creationId xmlns:p14="http://schemas.microsoft.com/office/powerpoint/2010/main" val="19115782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707</TotalTime>
  <Words>2457</Words>
  <Application>Microsoft Office PowerPoint</Application>
  <PresentationFormat>Custom</PresentationFormat>
  <Paragraphs>287</Paragraphs>
  <Slides>59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59</vt:i4>
      </vt:variant>
    </vt:vector>
  </HeadingPairs>
  <TitlesOfParts>
    <vt:vector size="67" baseType="lpstr">
      <vt:lpstr>Times New Roman</vt:lpstr>
      <vt:lpstr>Symbol</vt:lpstr>
      <vt:lpstr>Cambria Math</vt:lpstr>
      <vt:lpstr>Arial</vt:lpstr>
      <vt:lpstr>Calibri</vt:lpstr>
      <vt:lpstr>Aptos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THỰC TẬP TỐT NGHIỆP</dc:title>
  <dc:creator>admin</dc:creator>
  <cp:lastModifiedBy>Quân Bảo</cp:lastModifiedBy>
  <cp:revision>13</cp:revision>
  <dcterms:created xsi:type="dcterms:W3CDTF">2006-08-16T00:00:00Z</dcterms:created>
  <dcterms:modified xsi:type="dcterms:W3CDTF">2024-12-06T20:28:37Z</dcterms:modified>
  <dc:identifier>DAGCX77q7wY</dc:identifier>
</cp:coreProperties>
</file>

<file path=docProps/thumbnail.jpeg>
</file>